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256" r:id="rId2"/>
    <p:sldId id="402" r:id="rId3"/>
    <p:sldId id="258" r:id="rId4"/>
    <p:sldId id="399" r:id="rId5"/>
    <p:sldId id="621" r:id="rId6"/>
    <p:sldId id="622" r:id="rId7"/>
    <p:sldId id="631" r:id="rId8"/>
    <p:sldId id="632" r:id="rId9"/>
    <p:sldId id="478" r:id="rId10"/>
    <p:sldId id="634" r:id="rId11"/>
    <p:sldId id="531" r:id="rId12"/>
    <p:sldId id="479" r:id="rId13"/>
    <p:sldId id="533" r:id="rId14"/>
    <p:sldId id="499" r:id="rId15"/>
    <p:sldId id="532" r:id="rId16"/>
    <p:sldId id="503" r:id="rId17"/>
    <p:sldId id="501" r:id="rId18"/>
    <p:sldId id="673" r:id="rId19"/>
    <p:sldId id="534" r:id="rId20"/>
    <p:sldId id="535" r:id="rId21"/>
    <p:sldId id="277" r:id="rId22"/>
    <p:sldId id="482" r:id="rId23"/>
    <p:sldId id="371" r:id="rId24"/>
    <p:sldId id="372" r:id="rId25"/>
    <p:sldId id="374" r:id="rId26"/>
    <p:sldId id="375" r:id="rId27"/>
    <p:sldId id="376" r:id="rId28"/>
    <p:sldId id="405" r:id="rId29"/>
    <p:sldId id="539" r:id="rId30"/>
    <p:sldId id="538" r:id="rId31"/>
    <p:sldId id="407" r:id="rId32"/>
    <p:sldId id="537" r:id="rId33"/>
    <p:sldId id="540" r:id="rId34"/>
    <p:sldId id="487" r:id="rId35"/>
    <p:sldId id="541" r:id="rId36"/>
    <p:sldId id="619" r:id="rId37"/>
    <p:sldId id="646" r:id="rId38"/>
    <p:sldId id="663" r:id="rId39"/>
    <p:sldId id="647" r:id="rId40"/>
    <p:sldId id="664" r:id="rId41"/>
    <p:sldId id="648" r:id="rId42"/>
    <p:sldId id="649" r:id="rId43"/>
    <p:sldId id="651" r:id="rId44"/>
    <p:sldId id="652" r:id="rId45"/>
    <p:sldId id="671" r:id="rId46"/>
    <p:sldId id="653" r:id="rId47"/>
    <p:sldId id="654" r:id="rId48"/>
    <p:sldId id="655" r:id="rId49"/>
    <p:sldId id="656" r:id="rId50"/>
    <p:sldId id="657" r:id="rId51"/>
    <p:sldId id="658" r:id="rId52"/>
    <p:sldId id="666" r:id="rId53"/>
    <p:sldId id="659" r:id="rId54"/>
    <p:sldId id="660" r:id="rId55"/>
    <p:sldId id="667" r:id="rId56"/>
    <p:sldId id="661" r:id="rId57"/>
    <p:sldId id="662" r:id="rId58"/>
    <p:sldId id="553" r:id="rId59"/>
    <p:sldId id="497" r:id="rId60"/>
    <p:sldId id="560" r:id="rId61"/>
    <p:sldId id="640" r:id="rId62"/>
    <p:sldId id="639" r:id="rId63"/>
    <p:sldId id="579" r:id="rId64"/>
    <p:sldId id="562" r:id="rId65"/>
    <p:sldId id="645" r:id="rId66"/>
    <p:sldId id="642" r:id="rId67"/>
    <p:sldId id="565" r:id="rId68"/>
    <p:sldId id="584" r:id="rId69"/>
    <p:sldId id="585" r:id="rId70"/>
    <p:sldId id="586" r:id="rId71"/>
    <p:sldId id="587" r:id="rId72"/>
    <p:sldId id="566" r:id="rId73"/>
    <p:sldId id="609" r:id="rId74"/>
    <p:sldId id="672" r:id="rId75"/>
    <p:sldId id="611" r:id="rId76"/>
    <p:sldId id="567" r:id="rId77"/>
    <p:sldId id="607" r:id="rId78"/>
    <p:sldId id="608" r:id="rId79"/>
    <p:sldId id="614" r:id="rId80"/>
    <p:sldId id="568" r:id="rId81"/>
    <p:sldId id="601" r:id="rId82"/>
    <p:sldId id="602" r:id="rId83"/>
    <p:sldId id="615" r:id="rId84"/>
    <p:sldId id="603" r:id="rId85"/>
    <p:sldId id="580" r:id="rId86"/>
    <p:sldId id="569" r:id="rId87"/>
    <p:sldId id="598" r:id="rId88"/>
    <p:sldId id="570" r:id="rId89"/>
    <p:sldId id="592" r:id="rId90"/>
    <p:sldId id="593" r:id="rId91"/>
    <p:sldId id="594" r:id="rId92"/>
    <p:sldId id="581" r:id="rId93"/>
    <p:sldId id="591" r:id="rId94"/>
    <p:sldId id="571" r:id="rId95"/>
    <p:sldId id="635" r:id="rId96"/>
    <p:sldId id="636" r:id="rId97"/>
    <p:sldId id="588" r:id="rId98"/>
    <p:sldId id="637" r:id="rId99"/>
    <p:sldId id="590" r:id="rId100"/>
    <p:sldId id="589" r:id="rId101"/>
    <p:sldId id="572" r:id="rId102"/>
    <p:sldId id="573" r:id="rId103"/>
    <p:sldId id="582" r:id="rId104"/>
    <p:sldId id="574" r:id="rId105"/>
    <p:sldId id="638" r:id="rId10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66" d="100"/>
          <a:sy n="66" d="100"/>
        </p:scale>
        <p:origin x="-139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71385016-33EC-45D6-8E91-17C6375D10A1}" type="datetimeFigureOut">
              <a:rPr lang="zh-CN" altLang="en-US"/>
              <a:pPr>
                <a:defRPr/>
              </a:pPr>
              <a:t>2016/5/31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A9FAA77B-049F-43B5-8D3F-8D943ECC5D5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16386"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zh-CN" altLang="en-US" b="1" smtClean="0">
                <a:latin typeface="黑体" pitchFamily="49" charset="-122"/>
                <a:ea typeface="黑体" pitchFamily="49" charset="-122"/>
              </a:rPr>
              <a:t>党的十八大以来，习近平总书记发表了一系列重要讲话，提出许多新思想、新观点、新论断和新方法。总书记的讲话，深刻回答了新形势下党和国家发展的一系列重大理论和现实问题，为我们在新的历史起点上实现新的奋斗目标提供了科学指南和基本遵循。</a:t>
            </a:r>
          </a:p>
          <a:p>
            <a:pPr eaLnBrk="1" hangingPunct="1">
              <a:spcBef>
                <a:spcPct val="0"/>
              </a:spcBef>
            </a:pPr>
            <a:endParaRPr lang="zh-CN" altLang="en-US" smtClean="0"/>
          </a:p>
        </p:txBody>
      </p:sp>
      <p:sp>
        <p:nvSpPr>
          <p:cNvPr id="16387" name="灯片编号占位符 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D58EDA-08C2-4DED-B09D-A600F2310FC2}" type="slidenum">
              <a:rPr lang="zh-CN" altLang="en-US"/>
              <a:pPr fontAlgn="base">
                <a:spcBef>
                  <a:spcPct val="0"/>
                </a:spcBef>
                <a:spcAft>
                  <a:spcPct val="0"/>
                </a:spcAft>
                <a:defRPr/>
              </a:pPr>
              <a:t>2</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noFill/>
          <a:ln>
            <a:solidFill>
              <a:srgbClr val="000000"/>
            </a:solidFill>
            <a:miter lim="800000"/>
            <a:headEnd/>
            <a:tailEnd/>
          </a:ln>
        </p:spPr>
      </p:sp>
      <p:sp>
        <p:nvSpPr>
          <p:cNvPr id="1843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84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523E81-DA6D-47E5-8696-8D8137E7E4B9}" type="slidenum">
              <a:rPr lang="zh-CN" altLang="en-US"/>
              <a:pPr fontAlgn="base">
                <a:spcBef>
                  <a:spcPct val="0"/>
                </a:spcBef>
                <a:spcAft>
                  <a:spcPct val="0"/>
                </a:spcAft>
                <a:defRPr/>
              </a:pPr>
              <a:t>3</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21506"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zh-CN" altLang="en-US" b="1" smtClean="0">
                <a:latin typeface="黑体" pitchFamily="49" charset="-122"/>
                <a:ea typeface="黑体" pitchFamily="49" charset="-122"/>
              </a:rPr>
              <a:t>党的十八大以来，习近平总书记发表了一系列重要讲话，提出许多新思想、新观点、新论断和新方法。总书记的讲话，深刻回答了新形势下党和国家发展的一系列重大理论和现实问题，为我们在新的历史起点上实现新的奋斗目标提供了科学指南和基本遵循。</a:t>
            </a:r>
          </a:p>
          <a:p>
            <a:pPr eaLnBrk="1" hangingPunct="1">
              <a:spcBef>
                <a:spcPct val="0"/>
              </a:spcBef>
            </a:pPr>
            <a:endParaRPr lang="zh-CN" altLang="en-US" smtClean="0"/>
          </a:p>
        </p:txBody>
      </p:sp>
      <p:sp>
        <p:nvSpPr>
          <p:cNvPr id="21507" name="灯片编号占位符 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7873D2-15D7-422E-9212-2A0D477C6A82}" type="slidenum">
              <a:rPr lang="zh-CN" altLang="en-US"/>
              <a:pPr fontAlgn="base">
                <a:spcBef>
                  <a:spcPct val="0"/>
                </a:spcBef>
                <a:spcAft>
                  <a:spcPct val="0"/>
                </a:spcAft>
                <a:defRPr/>
              </a:pPr>
              <a:t>5</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23554"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zh-CN" altLang="en-US" b="1" smtClean="0">
                <a:latin typeface="黑体" pitchFamily="49" charset="-122"/>
                <a:ea typeface="黑体" pitchFamily="49" charset="-122"/>
              </a:rPr>
              <a:t>党的十八大以来，习近平总书记发表了一系列重要讲话，提出许多新思想、新观点、新论断和新方法。总书记的讲话，深刻回答了新形势下党和国家发展的一系列重大理论和现实问题，为我们在新的历史起点上实现新的奋斗目标提供了科学指南和基本遵循。</a:t>
            </a:r>
          </a:p>
          <a:p>
            <a:pPr eaLnBrk="1" hangingPunct="1">
              <a:spcBef>
                <a:spcPct val="0"/>
              </a:spcBef>
            </a:pPr>
            <a:endParaRPr lang="zh-CN" altLang="en-US" smtClean="0"/>
          </a:p>
        </p:txBody>
      </p:sp>
      <p:sp>
        <p:nvSpPr>
          <p:cNvPr id="23555" name="灯片编号占位符 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45ADD7-4909-4AD2-92EB-3CB41680412E}" type="slidenum">
              <a:rPr lang="zh-CN" altLang="en-US"/>
              <a:pPr fontAlgn="base">
                <a:spcBef>
                  <a:spcPct val="0"/>
                </a:spcBef>
                <a:spcAft>
                  <a:spcPct val="0"/>
                </a:spcAft>
                <a:defRPr/>
              </a:pPr>
              <a:t>6</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25602"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zh-CN" altLang="en-US" b="1" smtClean="0">
                <a:latin typeface="黑体" pitchFamily="49" charset="-122"/>
                <a:ea typeface="黑体" pitchFamily="49" charset="-122"/>
              </a:rPr>
              <a:t>党的十八大以来，习近平总书记发表了一系列重要讲话，提出许多新思想、新观点、新论断和新方法。总书记的讲话，深刻回答了新形势下党和国家发展的一系列重大理论和现实问题，为我们在新的历史起点上实现新的奋斗目标提供了科学指南和基本遵循。</a:t>
            </a:r>
          </a:p>
          <a:p>
            <a:pPr eaLnBrk="1" hangingPunct="1">
              <a:spcBef>
                <a:spcPct val="0"/>
              </a:spcBef>
            </a:pPr>
            <a:endParaRPr lang="zh-CN" altLang="en-US" smtClean="0"/>
          </a:p>
        </p:txBody>
      </p:sp>
      <p:sp>
        <p:nvSpPr>
          <p:cNvPr id="25603" name="灯片编号占位符 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CFF08B-D08D-4A69-8DDB-92BBB85DE779}" type="slidenum">
              <a:rPr lang="zh-CN" altLang="en-US"/>
              <a:pPr fontAlgn="base">
                <a:spcBef>
                  <a:spcPct val="0"/>
                </a:spcBef>
                <a:spcAft>
                  <a:spcPct val="0"/>
                </a:spcAft>
                <a:defRPr/>
              </a:pPr>
              <a:t>7</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27650"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zh-CN" altLang="en-US" b="1" smtClean="0">
                <a:latin typeface="黑体" pitchFamily="49" charset="-122"/>
                <a:ea typeface="黑体" pitchFamily="49" charset="-122"/>
              </a:rPr>
              <a:t>党的十八大以来，习近平总书记发表了一系列重要讲话，提出许多新思想、新观点、新论断和新方法。总书记的讲话，深刻回答了新形势下党和国家发展的一系列重大理论和现实问题，为我们在新的历史起点上实现新的奋斗目标提供了科学指南和基本遵循。</a:t>
            </a:r>
          </a:p>
          <a:p>
            <a:pPr eaLnBrk="1" hangingPunct="1">
              <a:spcBef>
                <a:spcPct val="0"/>
              </a:spcBef>
            </a:pPr>
            <a:endParaRPr lang="zh-CN" altLang="en-US" smtClean="0"/>
          </a:p>
        </p:txBody>
      </p:sp>
      <p:sp>
        <p:nvSpPr>
          <p:cNvPr id="27651" name="灯片编号占位符 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4799C4-5171-44F5-ADD7-3046FB6E1F34}" type="slidenum">
              <a:rPr lang="zh-CN" altLang="en-US"/>
              <a:pPr fontAlgn="base">
                <a:spcBef>
                  <a:spcPct val="0"/>
                </a:spcBef>
                <a:spcAft>
                  <a:spcPct val="0"/>
                </a:spcAft>
                <a:defRPr/>
              </a:pPr>
              <a:t>8</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0722"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zh-CN" altLang="en-US" b="1" smtClean="0">
                <a:latin typeface="黑体" pitchFamily="49" charset="-122"/>
                <a:ea typeface="黑体" pitchFamily="49" charset="-122"/>
              </a:rPr>
              <a:t>党的十八大以来，习近平总书记发表了一系列重要讲话，提出许多新思想、新观点、新论断和新方法。总书记的讲话，深刻回答了新形势下党和国家发展的一系列重大理论和现实问题，为我们在新的历史起点上实现新的奋斗目标提供了科学指南和基本遵循。</a:t>
            </a:r>
          </a:p>
          <a:p>
            <a:pPr eaLnBrk="1" hangingPunct="1">
              <a:spcBef>
                <a:spcPct val="0"/>
              </a:spcBef>
            </a:pPr>
            <a:endParaRPr lang="zh-CN" altLang="en-US" smtClean="0"/>
          </a:p>
        </p:txBody>
      </p:sp>
      <p:sp>
        <p:nvSpPr>
          <p:cNvPr id="30723" name="灯片编号占位符 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972E25-4277-472B-B24B-6E6A95F824A3}" type="slidenum">
              <a:rPr lang="zh-CN" altLang="en-US"/>
              <a:pPr fontAlgn="base">
                <a:spcBef>
                  <a:spcPct val="0"/>
                </a:spcBef>
                <a:spcAft>
                  <a:spcPct val="0"/>
                </a:spcAft>
                <a:defRPr/>
              </a:pPr>
              <a:t>10</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幻灯片图像占位符 1"/>
          <p:cNvSpPr>
            <a:spLocks noGrp="1" noRot="1" noChangeAspect="1"/>
          </p:cNvSpPr>
          <p:nvPr>
            <p:ph type="sldImg"/>
          </p:nvPr>
        </p:nvSpPr>
        <p:spPr bwMode="auto">
          <a:noFill/>
          <a:ln>
            <a:solidFill>
              <a:srgbClr val="000000"/>
            </a:solidFill>
            <a:miter lim="800000"/>
            <a:headEnd/>
            <a:tailEnd/>
          </a:ln>
        </p:spPr>
      </p:sp>
      <p:sp>
        <p:nvSpPr>
          <p:cNvPr id="41779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1779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EC5B39-4C61-41B6-8CE0-984EDFC71CF9}" type="slidenum">
              <a:rPr lang="zh-CN" altLang="en-US"/>
              <a:pPr fontAlgn="base">
                <a:spcBef>
                  <a:spcPct val="0"/>
                </a:spcBef>
                <a:spcAft>
                  <a:spcPct val="0"/>
                </a:spcAft>
                <a:defRPr/>
              </a:pPr>
              <a:t>24</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E684AE0-75B3-44DC-AF80-321CE6A48291}" type="datetime1">
              <a:rPr lang="zh-CN" altLang="en-US"/>
              <a:pPr>
                <a:defRPr/>
              </a:pPr>
              <a:t>2016/5/31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0A839C4-C034-44B9-9C1F-0A6C223CE904}"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7C61433-CCA4-4418-8CE4-CCA860A49D2A}" type="datetime1">
              <a:rPr lang="zh-CN" altLang="en-US"/>
              <a:pPr>
                <a:defRPr/>
              </a:pPr>
              <a:t>2016/5/31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A794301-E5BB-4467-AC62-2E280840C24C}"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44FC763-C02D-4682-B9B4-36148D3CE28F}" type="datetime1">
              <a:rPr lang="zh-CN" altLang="en-US"/>
              <a:pPr>
                <a:defRPr/>
              </a:pPr>
              <a:t>2016/5/31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7DFDF6E-70B7-41B2-9666-A7447AB24852}"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60300DE-D12C-4E70-AADA-2917C1622E96}" type="datetime1">
              <a:rPr lang="zh-CN" altLang="en-US"/>
              <a:pPr>
                <a:defRPr/>
              </a:pPr>
              <a:t>2016/5/31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33EDD7B-F0D0-4B74-9381-07B06B498E16}"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3970F24-16B2-4DB0-AEA0-82D3A7AA6CE3}" type="datetime1">
              <a:rPr lang="zh-CN" altLang="en-US"/>
              <a:pPr>
                <a:defRPr/>
              </a:pPr>
              <a:t>2016/5/31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BB278E7-CB60-4C62-899D-DED94DB46FD1}"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D3188242-B644-486B-BC7B-50B5A0F7C10E}" type="datetime1">
              <a:rPr lang="zh-CN" altLang="en-US"/>
              <a:pPr>
                <a:defRPr/>
              </a:pPr>
              <a:t>2016/5/31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C5D1056-7DF1-472C-B900-C1C018B7CD18}"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611459A-792D-47BE-A5B5-D623B9D523F6}" type="datetime1">
              <a:rPr lang="zh-CN" altLang="en-US"/>
              <a:pPr>
                <a:defRPr/>
              </a:pPr>
              <a:t>2016/5/31</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82C365B-CB5C-4DBE-84A2-7A81B3624FBA}"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7CC37DB1-9FE3-4F7E-B4B8-7E2F39630A37}" type="datetime1">
              <a:rPr lang="zh-CN" altLang="en-US"/>
              <a:pPr>
                <a:defRPr/>
              </a:pPr>
              <a:t>2016/5/31</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4BD8F27-F9CC-467B-9AE8-0F4F9AEA9257}"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20892E7-2BE6-4573-B5F4-A81287BE735C}" type="datetime1">
              <a:rPr lang="zh-CN" altLang="en-US"/>
              <a:pPr>
                <a:defRPr/>
              </a:pPr>
              <a:t>2016/5/31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21F0482-9078-4073-A774-65BE6559EF4B}"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0F2D8FD-DBD4-43FC-95D5-7EDE4BCBE55A}" type="datetime1">
              <a:rPr lang="zh-CN" altLang="en-US"/>
              <a:pPr>
                <a:defRPr/>
              </a:pPr>
              <a:t>2016/5/31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5A7E998-FF10-4436-AB5A-22298E539F13}"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C607C92-64C2-4AD0-8565-DDA1434E374F}" type="datetime1">
              <a:rPr lang="zh-CN" altLang="en-US"/>
              <a:pPr>
                <a:defRPr/>
              </a:pPr>
              <a:t>2016/5/31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2A336C8-9F6D-4CB1-837D-AC9087BC5F41}"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198E0134-CC41-4546-A0A3-0A533ABD6186}" type="datetime1">
              <a:rPr lang="zh-CN" altLang="en-US"/>
              <a:pPr>
                <a:defRPr/>
              </a:pPr>
              <a:t>2016/5/31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DB439C8-D751-4D00-92AF-1DA4A6EA647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ea typeface="宋体" charset="-122"/>
        </a:defRPr>
      </a:lvl2pPr>
      <a:lvl3pPr algn="ctr" rtl="0" eaLnBrk="0" fontAlgn="base" hangingPunct="0">
        <a:spcBef>
          <a:spcPct val="0"/>
        </a:spcBef>
        <a:spcAft>
          <a:spcPct val="0"/>
        </a:spcAft>
        <a:defRPr sz="4400">
          <a:solidFill>
            <a:schemeClr val="tx1"/>
          </a:solidFill>
          <a:latin typeface="Calibri"/>
          <a:ea typeface="宋体" charset="-122"/>
        </a:defRPr>
      </a:lvl3pPr>
      <a:lvl4pPr algn="ctr" rtl="0" eaLnBrk="0" fontAlgn="base" hangingPunct="0">
        <a:spcBef>
          <a:spcPct val="0"/>
        </a:spcBef>
        <a:spcAft>
          <a:spcPct val="0"/>
        </a:spcAft>
        <a:defRPr sz="4400">
          <a:solidFill>
            <a:schemeClr val="tx1"/>
          </a:solidFill>
          <a:latin typeface="Calibri"/>
          <a:ea typeface="宋体" charset="-122"/>
        </a:defRPr>
      </a:lvl4pPr>
      <a:lvl5pPr algn="ctr" rtl="0" eaLnBrk="0" fontAlgn="base" hangingPunct="0">
        <a:spcBef>
          <a:spcPct val="0"/>
        </a:spcBef>
        <a:spcAft>
          <a:spcPct val="0"/>
        </a:spcAft>
        <a:defRPr sz="4400">
          <a:solidFill>
            <a:schemeClr val="tx1"/>
          </a:solidFill>
          <a:latin typeface="Calibri"/>
          <a:ea typeface="宋体" charset="-122"/>
        </a:defRPr>
      </a:lvl5pPr>
      <a:lvl6pPr marL="457200" algn="ctr" rtl="0" fontAlgn="base">
        <a:spcBef>
          <a:spcPct val="0"/>
        </a:spcBef>
        <a:spcAft>
          <a:spcPct val="0"/>
        </a:spcAft>
        <a:defRPr sz="4400">
          <a:solidFill>
            <a:schemeClr val="tx1"/>
          </a:solidFill>
          <a:latin typeface="Calibri"/>
          <a:ea typeface="宋体" charset="-122"/>
        </a:defRPr>
      </a:lvl6pPr>
      <a:lvl7pPr marL="914400" algn="ctr" rtl="0" fontAlgn="base">
        <a:spcBef>
          <a:spcPct val="0"/>
        </a:spcBef>
        <a:spcAft>
          <a:spcPct val="0"/>
        </a:spcAft>
        <a:defRPr sz="4400">
          <a:solidFill>
            <a:schemeClr val="tx1"/>
          </a:solidFill>
          <a:latin typeface="Calibri"/>
          <a:ea typeface="宋体" charset="-122"/>
        </a:defRPr>
      </a:lvl7pPr>
      <a:lvl8pPr marL="1371600" algn="ctr" rtl="0" fontAlgn="base">
        <a:spcBef>
          <a:spcPct val="0"/>
        </a:spcBef>
        <a:spcAft>
          <a:spcPct val="0"/>
        </a:spcAft>
        <a:defRPr sz="4400">
          <a:solidFill>
            <a:schemeClr val="tx1"/>
          </a:solidFill>
          <a:latin typeface="Calibri"/>
          <a:ea typeface="宋体" charset="-122"/>
        </a:defRPr>
      </a:lvl8pPr>
      <a:lvl9pPr marL="1828800" algn="ctr" rtl="0" fontAlgn="base">
        <a:spcBef>
          <a:spcPct val="0"/>
        </a:spcBef>
        <a:spcAft>
          <a:spcPct val="0"/>
        </a:spcAft>
        <a:defRPr sz="4400">
          <a:solidFill>
            <a:schemeClr val="tx1"/>
          </a:solidFill>
          <a:latin typeface="Calibri"/>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0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10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64.jpeg"/><Relationship Id="rId4" Type="http://schemas.openxmlformats.org/officeDocument/2006/relationships/image" Target="../media/image2.jpeg"/></Relationships>
</file>

<file path=ppt/slides/_rels/slide10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3.gif"/><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4.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3.gif"/></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3.gif"/></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gif"/><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31.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gif"/></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gif"/></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40.jpeg"/></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3.gif"/></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42.jpeg"/></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3.gif"/></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3.gif"/></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3.gif"/></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3.gif"/></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3.gif"/></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9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4338"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14339"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1" name="矩形 10"/>
          <p:cNvSpPr/>
          <p:nvPr/>
        </p:nvSpPr>
        <p:spPr>
          <a:xfrm>
            <a:off x="0" y="1916113"/>
            <a:ext cx="9144000" cy="26654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sz="4400" b="1" dirty="0">
              <a:solidFill>
                <a:schemeClr val="bg1"/>
              </a:solidFill>
              <a:latin typeface="微软雅黑" pitchFamily="34" charset="-122"/>
              <a:ea typeface="微软雅黑" pitchFamily="34" charset="-122"/>
            </a:endParaRPr>
          </a:p>
          <a:p>
            <a:pPr algn="ctr" fontAlgn="auto">
              <a:spcBef>
                <a:spcPts val="0"/>
              </a:spcBef>
              <a:spcAft>
                <a:spcPts val="0"/>
              </a:spcAft>
              <a:defRPr/>
            </a:pPr>
            <a:r>
              <a:rPr lang="zh-CN" altLang="en-US" sz="4400" b="1" dirty="0">
                <a:solidFill>
                  <a:schemeClr val="bg1"/>
                </a:solidFill>
                <a:latin typeface="微软雅黑" pitchFamily="34" charset="-122"/>
                <a:ea typeface="微软雅黑" pitchFamily="34" charset="-122"/>
              </a:rPr>
              <a:t>实现中华民族伟大复兴的</a:t>
            </a:r>
            <a:endParaRPr lang="en-US" altLang="zh-CN" sz="4400" b="1" dirty="0">
              <a:solidFill>
                <a:schemeClr val="bg1"/>
              </a:solidFill>
              <a:latin typeface="微软雅黑" pitchFamily="34" charset="-122"/>
              <a:ea typeface="微软雅黑" pitchFamily="34" charset="-122"/>
            </a:endParaRPr>
          </a:p>
          <a:p>
            <a:pPr algn="ctr" fontAlgn="auto">
              <a:spcBef>
                <a:spcPts val="0"/>
              </a:spcBef>
              <a:spcAft>
                <a:spcPts val="0"/>
              </a:spcAft>
              <a:defRPr/>
            </a:pPr>
            <a:r>
              <a:rPr lang="zh-CN" altLang="en-US" sz="4400" b="1" dirty="0">
                <a:solidFill>
                  <a:schemeClr val="bg1"/>
                </a:solidFill>
                <a:latin typeface="微软雅黑" pitchFamily="34" charset="-122"/>
                <a:ea typeface="微软雅黑" pitchFamily="34" charset="-122"/>
              </a:rPr>
              <a:t>科学理论指导和行动指南</a:t>
            </a:r>
            <a:endParaRPr lang="en-US" altLang="zh-CN" sz="4400" b="1" dirty="0">
              <a:solidFill>
                <a:schemeClr val="bg1"/>
              </a:solidFill>
              <a:latin typeface="微软雅黑" pitchFamily="34" charset="-122"/>
              <a:ea typeface="微软雅黑" pitchFamily="34" charset="-122"/>
            </a:endParaRPr>
          </a:p>
          <a:p>
            <a:pPr algn="ctr" fontAlgn="auto">
              <a:spcBef>
                <a:spcPts val="0"/>
              </a:spcBef>
              <a:spcAft>
                <a:spcPts val="0"/>
              </a:spcAft>
              <a:defRPr/>
            </a:pPr>
            <a:endParaRPr lang="en-US" altLang="zh-CN" sz="4400" b="1" dirty="0">
              <a:solidFill>
                <a:schemeClr val="bg1"/>
              </a:solidFill>
              <a:latin typeface="微软雅黑" pitchFamily="34" charset="-122"/>
              <a:ea typeface="微软雅黑" pitchFamily="34" charset="-122"/>
            </a:endParaRPr>
          </a:p>
          <a:p>
            <a:pPr algn="ctr" fontAlgn="auto">
              <a:spcBef>
                <a:spcPts val="0"/>
              </a:spcBef>
              <a:spcAft>
                <a:spcPts val="0"/>
              </a:spcAft>
              <a:defRPr/>
            </a:pPr>
            <a:r>
              <a:rPr lang="en-US" altLang="zh-CN" sz="4400" b="1" dirty="0">
                <a:solidFill>
                  <a:schemeClr val="bg1"/>
                </a:solidFill>
                <a:latin typeface="宋体" pitchFamily="2" charset="-122"/>
                <a:ea typeface="黑体" pitchFamily="49" charset="-122"/>
              </a:rPr>
              <a:t>—</a:t>
            </a:r>
            <a:r>
              <a:rPr lang="zh-CN" altLang="en-US" sz="4400" b="1" dirty="0">
                <a:solidFill>
                  <a:schemeClr val="bg1"/>
                </a:solidFill>
                <a:latin typeface="楷体" pitchFamily="49" charset="-122"/>
                <a:ea typeface="楷体" pitchFamily="49" charset="-122"/>
              </a:rPr>
              <a:t>学习习近平总书记系列重要讲话</a:t>
            </a:r>
          </a:p>
          <a:p>
            <a:pPr algn="ctr" fontAlgn="auto">
              <a:spcBef>
                <a:spcPts val="0"/>
              </a:spcBef>
              <a:spcAft>
                <a:spcPts val="0"/>
              </a:spcAft>
              <a:defRPr/>
            </a:pPr>
            <a:endParaRPr lang="en-US" altLang="zh-CN" sz="4400" dirty="0">
              <a:solidFill>
                <a:prstClr val="white"/>
              </a:solidFill>
              <a:latin typeface="黑体" panose="02010609060101010101" pitchFamily="49" charset="-122"/>
              <a:ea typeface="黑体" panose="02010609060101010101" pitchFamily="49" charset="-122"/>
            </a:endParaRPr>
          </a:p>
        </p:txBody>
      </p:sp>
      <p:sp>
        <p:nvSpPr>
          <p:cNvPr id="8" name="灯片编号占位符 7"/>
          <p:cNvSpPr>
            <a:spLocks noGrp="1"/>
          </p:cNvSpPr>
          <p:nvPr>
            <p:ph type="sldNum" sz="quarter" idx="12"/>
          </p:nvPr>
        </p:nvSpPr>
        <p:spPr/>
        <p:txBody>
          <a:bodyPr/>
          <a:lstStyle/>
          <a:p>
            <a:pPr>
              <a:defRPr/>
            </a:pPr>
            <a:fld id="{275960AF-1412-48A0-B602-A247A544FC00}" type="slidenum">
              <a:rPr lang="zh-CN" altLang="en-US"/>
              <a:pPr>
                <a:defRPr/>
              </a:pPr>
              <a:t>1</a:t>
            </a:fld>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矩形 14"/>
          <p:cNvSpPr/>
          <p:nvPr/>
        </p:nvSpPr>
        <p:spPr>
          <a:xfrm flipV="1">
            <a:off x="0" y="1196975"/>
            <a:ext cx="91440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6" name="矩形 15"/>
          <p:cNvSpPr/>
          <p:nvPr/>
        </p:nvSpPr>
        <p:spPr>
          <a:xfrm>
            <a:off x="0" y="6453188"/>
            <a:ext cx="3924300" cy="714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9699" name="图片 16"/>
          <p:cNvPicPr>
            <a:picLocks noChangeAspect="1"/>
          </p:cNvPicPr>
          <p:nvPr/>
        </p:nvPicPr>
        <p:blipFill>
          <a:blip r:embed="rId3"/>
          <a:srcRect/>
          <a:stretch>
            <a:fillRect/>
          </a:stretch>
        </p:blipFill>
        <p:spPr bwMode="auto">
          <a:xfrm>
            <a:off x="4140200" y="6092825"/>
            <a:ext cx="719138" cy="515938"/>
          </a:xfrm>
          <a:prstGeom prst="rect">
            <a:avLst/>
          </a:prstGeom>
          <a:noFill/>
          <a:ln w="9525">
            <a:noFill/>
            <a:miter lim="800000"/>
            <a:headEnd/>
            <a:tailEnd/>
          </a:ln>
        </p:spPr>
      </p:pic>
      <p:pic>
        <p:nvPicPr>
          <p:cNvPr id="29700" name="图片 17"/>
          <p:cNvPicPr>
            <a:picLocks noChangeAspect="1"/>
          </p:cNvPicPr>
          <p:nvPr/>
        </p:nvPicPr>
        <p:blipFill>
          <a:blip r:embed="rId4"/>
          <a:srcRect/>
          <a:stretch>
            <a:fillRect/>
          </a:stretch>
        </p:blipFill>
        <p:spPr bwMode="auto">
          <a:xfrm>
            <a:off x="3924300" y="6597650"/>
            <a:ext cx="1096963" cy="260350"/>
          </a:xfrm>
          <a:prstGeom prst="rect">
            <a:avLst/>
          </a:prstGeom>
          <a:noFill/>
          <a:ln w="9525">
            <a:noFill/>
            <a:miter lim="800000"/>
            <a:headEnd/>
            <a:tailEnd/>
          </a:ln>
        </p:spPr>
      </p:pic>
      <p:sp>
        <p:nvSpPr>
          <p:cNvPr id="19" name="矩形 18"/>
          <p:cNvSpPr/>
          <p:nvPr/>
        </p:nvSpPr>
        <p:spPr>
          <a:xfrm>
            <a:off x="5010150" y="6381750"/>
            <a:ext cx="4133850" cy="841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1" name="灯片编号占位符 20"/>
          <p:cNvSpPr>
            <a:spLocks noGrp="1"/>
          </p:cNvSpPr>
          <p:nvPr>
            <p:ph type="sldNum" sz="quarter" idx="12"/>
          </p:nvPr>
        </p:nvSpPr>
        <p:spPr/>
        <p:txBody>
          <a:bodyPr/>
          <a:lstStyle/>
          <a:p>
            <a:pPr>
              <a:defRPr/>
            </a:pPr>
            <a:fld id="{654B6E73-E769-41D4-B0EF-7128C834AECC}" type="slidenum">
              <a:rPr lang="zh-CN" altLang="en-US"/>
              <a:pPr>
                <a:defRPr/>
              </a:pPr>
              <a:t>10</a:t>
            </a:fld>
            <a:endParaRPr lang="zh-CN" altLang="en-US"/>
          </a:p>
        </p:txBody>
      </p:sp>
      <p:sp>
        <p:nvSpPr>
          <p:cNvPr id="29703" name="TextBox 21"/>
          <p:cNvSpPr txBox="1">
            <a:spLocks noChangeArrowheads="1"/>
          </p:cNvSpPr>
          <p:nvPr/>
        </p:nvSpPr>
        <p:spPr bwMode="auto">
          <a:xfrm>
            <a:off x="107950" y="549275"/>
            <a:ext cx="9144000" cy="460375"/>
          </a:xfrm>
          <a:prstGeom prst="rect">
            <a:avLst/>
          </a:prstGeom>
          <a:noFill/>
          <a:ln w="9525">
            <a:noFill/>
            <a:miter lim="800000"/>
            <a:headEnd/>
            <a:tailEnd/>
          </a:ln>
        </p:spPr>
        <p:txBody>
          <a:bodyPr>
            <a:spAutoFit/>
          </a:bodyPr>
          <a:lstStyle/>
          <a:p>
            <a:pPr algn="ctr"/>
            <a:r>
              <a:rPr lang="zh-CN" altLang="en-US" sz="2400" b="1">
                <a:latin typeface="微软雅黑" pitchFamily="34" charset="-122"/>
                <a:ea typeface="微软雅黑" pitchFamily="34" charset="-122"/>
              </a:rPr>
              <a:t>内涵丰富、思想深邃、博大精深，是一个系统完整的科学理论体系</a:t>
            </a:r>
          </a:p>
        </p:txBody>
      </p:sp>
      <p:sp>
        <p:nvSpPr>
          <p:cNvPr id="10" name="副标题 11"/>
          <p:cNvSpPr txBox="1">
            <a:spLocks/>
          </p:cNvSpPr>
          <p:nvPr/>
        </p:nvSpPr>
        <p:spPr>
          <a:xfrm>
            <a:off x="0" y="1412875"/>
            <a:ext cx="9036050" cy="4464050"/>
          </a:xfrm>
          <a:prstGeom prst="rect">
            <a:avLst/>
          </a:prstGeom>
        </p:spPr>
        <p:txBody>
          <a:bodyPr>
            <a:normAutofit fontScale="25000" lnSpcReduction="20000"/>
          </a:bodyPr>
          <a:lstStyle/>
          <a:p>
            <a:pPr marL="285750" indent="-285750" fontAlgn="auto">
              <a:lnSpc>
                <a:spcPct val="170000"/>
              </a:lnSpc>
              <a:spcBef>
                <a:spcPct val="20000"/>
              </a:spcBef>
              <a:spcAft>
                <a:spcPts val="0"/>
              </a:spcAft>
              <a:buFont typeface="Wingdings" panose="05000000000000000000" pitchFamily="2" charset="2"/>
              <a:buChar char="l"/>
              <a:defRPr/>
            </a:pPr>
            <a:r>
              <a:rPr lang="zh-CN" altLang="en-US" sz="11200" b="1">
                <a:solidFill>
                  <a:srgbClr val="C00000"/>
                </a:solidFill>
                <a:latin typeface="微软雅黑" pitchFamily="34" charset="-122"/>
                <a:ea typeface="微软雅黑" pitchFamily="34" charset="-122"/>
              </a:rPr>
              <a:t>一统</a:t>
            </a:r>
            <a:r>
              <a:rPr lang="zh-CN" altLang="en-US" sz="11200" b="1" dirty="0">
                <a:solidFill>
                  <a:srgbClr val="C00000"/>
                </a:solidFill>
                <a:latin typeface="微软雅黑" pitchFamily="34" charset="-122"/>
                <a:ea typeface="微软雅黑" pitchFamily="34" charset="-122"/>
              </a:rPr>
              <a:t>五分</a:t>
            </a:r>
            <a:r>
              <a:rPr lang="zh-CN" altLang="en-US" sz="11200" b="1">
                <a:solidFill>
                  <a:srgbClr val="C00000"/>
                </a:solidFill>
                <a:latin typeface="微软雅黑" pitchFamily="34" charset="-122"/>
                <a:ea typeface="微软雅黑" pitchFamily="34" charset="-122"/>
              </a:rPr>
              <a:t>的结构</a:t>
            </a:r>
            <a:endParaRPr lang="en-US" altLang="zh-CN" sz="11200" b="1" dirty="0">
              <a:solidFill>
                <a:srgbClr val="C00000"/>
              </a:solidFill>
              <a:latin typeface="微软雅黑" pitchFamily="34" charset="-122"/>
              <a:ea typeface="微软雅黑" pitchFamily="34" charset="-122"/>
            </a:endParaRPr>
          </a:p>
          <a:p>
            <a:pPr marL="285750" indent="-285750" fontAlgn="auto">
              <a:lnSpc>
                <a:spcPct val="170000"/>
              </a:lnSpc>
              <a:spcBef>
                <a:spcPct val="20000"/>
              </a:spcBef>
              <a:spcAft>
                <a:spcPts val="0"/>
              </a:spcAft>
              <a:buFont typeface="Wingdings" panose="05000000000000000000" pitchFamily="2" charset="2"/>
              <a:buChar char="l"/>
              <a:defRPr/>
            </a:pPr>
            <a:r>
              <a:rPr lang="zh-CN" altLang="en-US" sz="8000" b="1" dirty="0">
                <a:solidFill>
                  <a:schemeClr val="accent6">
                    <a:lumMod val="50000"/>
                  </a:schemeClr>
                </a:solidFill>
                <a:latin typeface="微软雅黑" pitchFamily="34" charset="-122"/>
                <a:ea typeface="微软雅黑" pitchFamily="34" charset="-122"/>
              </a:rPr>
              <a:t>实现中华民族伟大复兴的宏伟奋斗目标</a:t>
            </a:r>
            <a:r>
              <a:rPr lang="zh-CN" altLang="en-US" sz="8000" b="1" dirty="0">
                <a:latin typeface="微软雅黑" pitchFamily="34" charset="-122"/>
                <a:ea typeface="微软雅黑" pitchFamily="34" charset="-122"/>
              </a:rPr>
              <a:t>（</a:t>
            </a:r>
            <a:r>
              <a:rPr lang="zh-CN" altLang="en-US" sz="8000" b="1" dirty="0">
                <a:solidFill>
                  <a:srgbClr val="FF0000"/>
                </a:solidFill>
                <a:latin typeface="微软雅黑" pitchFamily="34" charset="-122"/>
                <a:ea typeface="微软雅黑" pitchFamily="34" charset="-122"/>
              </a:rPr>
              <a:t>居于引领地位</a:t>
            </a:r>
            <a:r>
              <a:rPr lang="zh-CN" altLang="en-US" sz="8000" b="1" dirty="0">
                <a:latin typeface="微软雅黑" pitchFamily="34" charset="-122"/>
                <a:ea typeface="微软雅黑" pitchFamily="34" charset="-122"/>
              </a:rPr>
              <a:t>）</a:t>
            </a:r>
            <a:endParaRPr lang="en-US" altLang="zh-CN" sz="8000" b="1" dirty="0">
              <a:latin typeface="微软雅黑" pitchFamily="34" charset="-122"/>
              <a:ea typeface="微软雅黑" pitchFamily="34" charset="-122"/>
            </a:endParaRPr>
          </a:p>
          <a:p>
            <a:pPr marL="342900" indent="-342900" algn="just" fontAlgn="auto">
              <a:lnSpc>
                <a:spcPct val="170000"/>
              </a:lnSpc>
              <a:spcBef>
                <a:spcPct val="20000"/>
              </a:spcBef>
              <a:spcAft>
                <a:spcPts val="0"/>
              </a:spcAft>
              <a:buFont typeface="Wingdings" pitchFamily="2" charset="2"/>
              <a:buChar char="l"/>
              <a:defRPr/>
            </a:pPr>
            <a:r>
              <a:rPr lang="zh-CN" altLang="en-US" sz="8000" b="1" dirty="0">
                <a:solidFill>
                  <a:schemeClr val="accent6">
                    <a:lumMod val="50000"/>
                  </a:schemeClr>
                </a:solidFill>
                <a:latin typeface="微软雅黑" pitchFamily="34" charset="-122"/>
                <a:ea typeface="微软雅黑" pitchFamily="34" charset="-122"/>
              </a:rPr>
              <a:t>坚持走中国特色社会主义道路（</a:t>
            </a:r>
            <a:r>
              <a:rPr lang="zh-CN" altLang="en-US" sz="8000" b="1" dirty="0">
                <a:solidFill>
                  <a:srgbClr val="0070C0"/>
                </a:solidFill>
                <a:latin typeface="微软雅黑" pitchFamily="34" charset="-122"/>
                <a:ea typeface="微软雅黑" pitchFamily="34" charset="-122"/>
              </a:rPr>
              <a:t>必由之路</a:t>
            </a:r>
            <a:r>
              <a:rPr lang="zh-CN" altLang="en-US" sz="8000" b="1" dirty="0">
                <a:latin typeface="微软雅黑" pitchFamily="34" charset="-122"/>
                <a:ea typeface="微软雅黑" pitchFamily="34" charset="-122"/>
              </a:rPr>
              <a:t>）</a:t>
            </a:r>
            <a:endParaRPr lang="en-US" altLang="zh-CN" sz="8000" b="1" dirty="0">
              <a:latin typeface="微软雅黑" pitchFamily="34" charset="-122"/>
              <a:ea typeface="微软雅黑" pitchFamily="34" charset="-122"/>
            </a:endParaRPr>
          </a:p>
          <a:p>
            <a:pPr marL="342900" indent="-342900" algn="just" fontAlgn="auto">
              <a:lnSpc>
                <a:spcPct val="170000"/>
              </a:lnSpc>
              <a:spcBef>
                <a:spcPct val="20000"/>
              </a:spcBef>
              <a:spcAft>
                <a:spcPts val="0"/>
              </a:spcAft>
              <a:buFont typeface="Wingdings" pitchFamily="2" charset="2"/>
              <a:buChar char="l"/>
              <a:defRPr/>
            </a:pPr>
            <a:r>
              <a:rPr lang="zh-CN" altLang="en-US" sz="8000" b="1" dirty="0">
                <a:solidFill>
                  <a:schemeClr val="accent6">
                    <a:lumMod val="50000"/>
                  </a:schemeClr>
                </a:solidFill>
                <a:latin typeface="微软雅黑" pitchFamily="34" charset="-122"/>
                <a:ea typeface="微软雅黑" pitchFamily="34" charset="-122"/>
              </a:rPr>
              <a:t>协调推进“四个全面”战略布局</a:t>
            </a:r>
            <a:r>
              <a:rPr lang="zh-CN" altLang="en-US" sz="8000" b="1" dirty="0">
                <a:latin typeface="微软雅黑" pitchFamily="34" charset="-122"/>
                <a:ea typeface="微软雅黑" pitchFamily="34" charset="-122"/>
              </a:rPr>
              <a:t>（</a:t>
            </a:r>
            <a:r>
              <a:rPr lang="zh-CN" altLang="en-US" sz="8000" b="1" dirty="0">
                <a:solidFill>
                  <a:srgbClr val="0070C0"/>
                </a:solidFill>
                <a:latin typeface="微软雅黑" pitchFamily="34" charset="-122"/>
                <a:ea typeface="微软雅黑" pitchFamily="34" charset="-122"/>
              </a:rPr>
              <a:t>重要保障</a:t>
            </a:r>
            <a:r>
              <a:rPr lang="zh-CN" altLang="en-US" sz="8000" b="1" dirty="0">
                <a:latin typeface="微软雅黑" pitchFamily="34" charset="-122"/>
                <a:ea typeface="微软雅黑" pitchFamily="34" charset="-122"/>
              </a:rPr>
              <a:t>）</a:t>
            </a:r>
            <a:endParaRPr lang="en-US" altLang="zh-CN" sz="8000" b="1" dirty="0">
              <a:latin typeface="微软雅黑" pitchFamily="34" charset="-122"/>
              <a:ea typeface="微软雅黑" pitchFamily="34" charset="-122"/>
            </a:endParaRPr>
          </a:p>
          <a:p>
            <a:pPr marL="342900" indent="-342900" algn="just" fontAlgn="auto">
              <a:lnSpc>
                <a:spcPct val="170000"/>
              </a:lnSpc>
              <a:spcBef>
                <a:spcPct val="20000"/>
              </a:spcBef>
              <a:spcAft>
                <a:spcPts val="0"/>
              </a:spcAft>
              <a:buFont typeface="Wingdings" pitchFamily="2" charset="2"/>
              <a:buChar char="l"/>
              <a:defRPr/>
            </a:pPr>
            <a:r>
              <a:rPr lang="zh-CN" altLang="en-US" sz="8000" b="1" dirty="0">
                <a:latin typeface="微软雅黑" pitchFamily="34" charset="-122"/>
                <a:ea typeface="微软雅黑" pitchFamily="34" charset="-122"/>
              </a:rPr>
              <a:t> </a:t>
            </a:r>
            <a:r>
              <a:rPr lang="zh-CN" altLang="en-US" sz="8000" b="1" dirty="0">
                <a:solidFill>
                  <a:schemeClr val="accent6">
                    <a:lumMod val="50000"/>
                  </a:schemeClr>
                </a:solidFill>
                <a:latin typeface="微软雅黑" pitchFamily="34" charset="-122"/>
                <a:ea typeface="微软雅黑" pitchFamily="34" charset="-122"/>
              </a:rPr>
              <a:t>牢固树立“五大发展理念”，统筹推进“五位一体”建设</a:t>
            </a:r>
            <a:r>
              <a:rPr lang="zh-CN" altLang="en-US" sz="8000" b="1" dirty="0">
                <a:latin typeface="微软雅黑" pitchFamily="34" charset="-122"/>
                <a:ea typeface="微软雅黑" pitchFamily="34" charset="-122"/>
              </a:rPr>
              <a:t>（</a:t>
            </a:r>
            <a:r>
              <a:rPr lang="zh-CN" altLang="en-US" sz="8000" b="1" dirty="0">
                <a:solidFill>
                  <a:srgbClr val="0070C0"/>
                </a:solidFill>
                <a:latin typeface="微软雅黑" pitchFamily="34" charset="-122"/>
                <a:ea typeface="微软雅黑" pitchFamily="34" charset="-122"/>
              </a:rPr>
              <a:t>奠定坚实物质基础，凝聚强大精神力量</a:t>
            </a:r>
            <a:r>
              <a:rPr lang="zh-CN" altLang="en-US" sz="8000" b="1" dirty="0">
                <a:latin typeface="微软雅黑" pitchFamily="34" charset="-122"/>
                <a:ea typeface="微软雅黑" pitchFamily="34" charset="-122"/>
              </a:rPr>
              <a:t>）</a:t>
            </a:r>
            <a:endParaRPr lang="en-US" altLang="zh-CN" sz="8000" b="1" dirty="0">
              <a:latin typeface="微软雅黑" pitchFamily="34" charset="-122"/>
              <a:ea typeface="微软雅黑" pitchFamily="34" charset="-122"/>
            </a:endParaRPr>
          </a:p>
          <a:p>
            <a:pPr marL="342900" indent="-342900" algn="just" fontAlgn="auto">
              <a:lnSpc>
                <a:spcPct val="170000"/>
              </a:lnSpc>
              <a:spcBef>
                <a:spcPct val="20000"/>
              </a:spcBef>
              <a:spcAft>
                <a:spcPts val="0"/>
              </a:spcAft>
              <a:buFont typeface="Wingdings" pitchFamily="2" charset="2"/>
              <a:buChar char="l"/>
              <a:defRPr/>
            </a:pPr>
            <a:r>
              <a:rPr lang="zh-CN" altLang="en-US" sz="8000" b="1" dirty="0">
                <a:solidFill>
                  <a:schemeClr val="accent6">
                    <a:lumMod val="50000"/>
                  </a:schemeClr>
                </a:solidFill>
                <a:latin typeface="微软雅黑" pitchFamily="34" charset="-122"/>
                <a:ea typeface="微软雅黑" pitchFamily="34" charset="-122"/>
              </a:rPr>
              <a:t>加强国防和军队建设，推动构建以合作共赢为核心的新型国际关系</a:t>
            </a:r>
            <a:r>
              <a:rPr lang="zh-CN" altLang="en-US" sz="8000" b="1" dirty="0">
                <a:latin typeface="微软雅黑" pitchFamily="34" charset="-122"/>
                <a:ea typeface="微软雅黑" pitchFamily="34" charset="-122"/>
              </a:rPr>
              <a:t>（</a:t>
            </a:r>
            <a:r>
              <a:rPr lang="zh-CN" altLang="en-US" sz="8000" b="1" dirty="0">
                <a:solidFill>
                  <a:srgbClr val="0070C0"/>
                </a:solidFill>
                <a:latin typeface="微软雅黑" pitchFamily="34" charset="-122"/>
                <a:ea typeface="微软雅黑" pitchFamily="34" charset="-122"/>
              </a:rPr>
              <a:t>良好发展环境</a:t>
            </a:r>
            <a:r>
              <a:rPr lang="zh-CN" altLang="en-US" sz="8000" b="1" dirty="0">
                <a:latin typeface="微软雅黑" pitchFamily="34" charset="-122"/>
                <a:ea typeface="微软雅黑" pitchFamily="34" charset="-122"/>
              </a:rPr>
              <a:t>） </a:t>
            </a:r>
            <a:endParaRPr lang="en-US" altLang="zh-CN" sz="8000" b="1" dirty="0">
              <a:latin typeface="微软雅黑" pitchFamily="34" charset="-122"/>
              <a:ea typeface="微软雅黑" pitchFamily="34" charset="-122"/>
            </a:endParaRPr>
          </a:p>
          <a:p>
            <a:pPr marL="342900" indent="-342900" algn="just" fontAlgn="auto">
              <a:lnSpc>
                <a:spcPct val="170000"/>
              </a:lnSpc>
              <a:spcBef>
                <a:spcPct val="20000"/>
              </a:spcBef>
              <a:spcAft>
                <a:spcPts val="0"/>
              </a:spcAft>
              <a:buFont typeface="Wingdings" pitchFamily="2" charset="2"/>
              <a:buChar char="l"/>
              <a:defRPr/>
            </a:pPr>
            <a:r>
              <a:rPr lang="zh-CN" altLang="en-US" sz="8000" b="1" dirty="0">
                <a:solidFill>
                  <a:schemeClr val="accent6">
                    <a:lumMod val="50000"/>
                  </a:schemeClr>
                </a:solidFill>
                <a:latin typeface="微软雅黑" pitchFamily="34" charset="-122"/>
                <a:ea typeface="微软雅黑" pitchFamily="34" charset="-122"/>
              </a:rPr>
              <a:t>学习掌握科学的思想方法和工作方法</a:t>
            </a:r>
            <a:r>
              <a:rPr lang="zh-CN" altLang="en-US" sz="8000" b="1" dirty="0">
                <a:latin typeface="微软雅黑" pitchFamily="34" charset="-122"/>
                <a:ea typeface="微软雅黑" pitchFamily="34" charset="-122"/>
              </a:rPr>
              <a:t>（</a:t>
            </a:r>
            <a:r>
              <a:rPr lang="zh-CN" altLang="en-US" sz="8000" b="1" dirty="0">
                <a:solidFill>
                  <a:srgbClr val="0070C0"/>
                </a:solidFill>
                <a:latin typeface="微软雅黑" pitchFamily="34" charset="-122"/>
                <a:ea typeface="微软雅黑" pitchFamily="34" charset="-122"/>
              </a:rPr>
              <a:t>科学的世界观和方法论指引</a:t>
            </a:r>
            <a:r>
              <a:rPr lang="zh-CN" altLang="en-US" sz="8000" b="1" dirty="0">
                <a:latin typeface="微软雅黑" pitchFamily="34" charset="-122"/>
                <a:ea typeface="微软雅黑" pitchFamily="34" charset="-122"/>
              </a:rPr>
              <a:t>）</a:t>
            </a:r>
            <a:endParaRPr lang="en-US" altLang="zh-CN" sz="8000" b="1" dirty="0">
              <a:latin typeface="微软雅黑" pitchFamily="34" charset="-122"/>
              <a:ea typeface="微软雅黑" pitchFamily="34" charset="-122"/>
            </a:endParaRPr>
          </a:p>
          <a:p>
            <a:pPr marL="342900" indent="-342900" algn="just" fontAlgn="auto">
              <a:lnSpc>
                <a:spcPct val="170000"/>
              </a:lnSpc>
              <a:spcBef>
                <a:spcPct val="20000"/>
              </a:spcBef>
              <a:spcAft>
                <a:spcPts val="0"/>
              </a:spcAft>
              <a:buFont typeface="Wingdings" pitchFamily="2" charset="2"/>
              <a:buChar char="l"/>
              <a:defRPr/>
            </a:pPr>
            <a:endParaRPr lang="en-US" altLang="zh-CN" sz="3300" b="1" dirty="0">
              <a:latin typeface="微软雅黑" pitchFamily="34" charset="-122"/>
              <a:ea typeface="微软雅黑" pitchFamily="34" charset="-122"/>
            </a:endParaRPr>
          </a:p>
          <a:p>
            <a:pPr marL="342900" indent="-342900" fontAlgn="auto">
              <a:spcBef>
                <a:spcPct val="20000"/>
              </a:spcBef>
              <a:spcAft>
                <a:spcPts val="0"/>
              </a:spcAft>
              <a:buFont typeface="Arial" pitchFamily="34" charset="0"/>
              <a:buChar char="•"/>
              <a:defRPr/>
            </a:pPr>
            <a:endParaRPr lang="en-US" altLang="zh-CN" sz="2800" b="1" dirty="0">
              <a:latin typeface="微软雅黑" pitchFamily="34" charset="-122"/>
              <a:ea typeface="微软雅黑" pitchFamily="34" charset="-122"/>
            </a:endParaRPr>
          </a:p>
          <a:p>
            <a:pPr marL="342900" indent="-342900" fontAlgn="auto">
              <a:spcBef>
                <a:spcPct val="20000"/>
              </a:spcBef>
              <a:spcAft>
                <a:spcPts val="0"/>
              </a:spcAft>
              <a:buFont typeface="Arial" pitchFamily="34" charset="0"/>
              <a:buChar char="•"/>
              <a:defRPr/>
            </a:pPr>
            <a:endParaRPr lang="zh-CN" altLang="en-US" sz="28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7" name="图片 3"/>
          <p:cNvPicPr>
            <a:picLocks noChangeAspect="1"/>
          </p:cNvPicPr>
          <p:nvPr/>
        </p:nvPicPr>
        <p:blipFill>
          <a:blip r:embed="rId2"/>
          <a:srcRect/>
          <a:stretch>
            <a:fillRect/>
          </a:stretch>
        </p:blipFill>
        <p:spPr bwMode="auto">
          <a:xfrm>
            <a:off x="3702050" y="5949950"/>
            <a:ext cx="766763" cy="712788"/>
          </a:xfrm>
          <a:prstGeom prst="rect">
            <a:avLst/>
          </a:prstGeom>
          <a:pattFill prst="ltUpDiag">
            <a:fgClr>
              <a:schemeClr val="accent1"/>
            </a:fgClr>
            <a:bgClr>
              <a:schemeClr val="bg1"/>
            </a:bgClr>
          </a:pattFill>
          <a:ln w="9525">
            <a:noFill/>
            <a:miter lim="800000"/>
            <a:headEnd/>
            <a:tailEnd/>
          </a:ln>
        </p:spPr>
      </p:pic>
      <p:pic>
        <p:nvPicPr>
          <p:cNvPr id="495618"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flipV="1">
            <a:off x="0" y="981075"/>
            <a:ext cx="4427538" cy="714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95622" name="矩形 11"/>
          <p:cNvSpPr>
            <a:spLocks noChangeArrowheads="1"/>
          </p:cNvSpPr>
          <p:nvPr/>
        </p:nvSpPr>
        <p:spPr bwMode="auto">
          <a:xfrm>
            <a:off x="323850" y="404813"/>
            <a:ext cx="7993063" cy="708025"/>
          </a:xfrm>
          <a:prstGeom prst="rect">
            <a:avLst/>
          </a:prstGeom>
          <a:noFill/>
          <a:ln w="9525">
            <a:noFill/>
            <a:miter lim="800000"/>
            <a:headEnd/>
            <a:tailEnd/>
          </a:ln>
        </p:spPr>
        <p:txBody>
          <a:bodyPr>
            <a:spAutoFit/>
          </a:bodyPr>
          <a:lstStyle/>
          <a:p>
            <a:r>
              <a:rPr lang="en-US" altLang="zh-CN" sz="4000" b="1">
                <a:latin typeface="微软雅黑" pitchFamily="34" charset="-122"/>
                <a:ea typeface="微软雅黑" pitchFamily="34" charset="-122"/>
              </a:rPr>
              <a:t>6</a:t>
            </a:r>
            <a:r>
              <a:rPr lang="zh-CN" altLang="en-US" sz="4000" b="1">
                <a:latin typeface="微软雅黑" pitchFamily="34" charset="-122"/>
                <a:ea typeface="微软雅黑" pitchFamily="34" charset="-122"/>
              </a:rPr>
              <a:t>、依靠学习走向未来</a:t>
            </a:r>
          </a:p>
        </p:txBody>
      </p:sp>
      <p:cxnSp>
        <p:nvCxnSpPr>
          <p:cNvPr id="3" name="直接连接符 2"/>
          <p:cNvCxnSpPr/>
          <p:nvPr/>
        </p:nvCxnSpPr>
        <p:spPr>
          <a:xfrm>
            <a:off x="3995738" y="1557338"/>
            <a:ext cx="0" cy="39735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95624" name="矩形 9"/>
          <p:cNvSpPr>
            <a:spLocks noChangeArrowheads="1"/>
          </p:cNvSpPr>
          <p:nvPr/>
        </p:nvSpPr>
        <p:spPr bwMode="auto">
          <a:xfrm>
            <a:off x="4211638" y="1773238"/>
            <a:ext cx="3960812" cy="4524375"/>
          </a:xfrm>
          <a:prstGeom prst="rect">
            <a:avLst/>
          </a:prstGeom>
          <a:noFill/>
          <a:ln w="9525">
            <a:noFill/>
            <a:miter lim="800000"/>
            <a:headEnd/>
            <a:tailEnd/>
          </a:ln>
        </p:spPr>
        <p:txBody>
          <a:bodyPr>
            <a:spAutoFit/>
          </a:bodyPr>
          <a:lstStyle/>
          <a:p>
            <a:pPr algn="just">
              <a:lnSpc>
                <a:spcPct val="150000"/>
              </a:lnSpc>
            </a:pPr>
            <a:r>
              <a:rPr lang="zh-CN" altLang="en-US" sz="3200" b="1">
                <a:latin typeface="微软雅黑" pitchFamily="34" charset="-122"/>
                <a:ea typeface="微软雅黑" pitchFamily="34" charset="-122"/>
              </a:rPr>
              <a:t>全党同志一定要善于学习、善于重新学习，要有本领不够的危机感，以时不我待的精神，一刻不停的增强本领。</a:t>
            </a:r>
            <a:endParaRPr lang="en-US" altLang="zh-CN" sz="3200" b="1">
              <a:latin typeface="微软雅黑" pitchFamily="34" charset="-122"/>
              <a:ea typeface="微软雅黑" pitchFamily="34" charset="-122"/>
            </a:endParaRPr>
          </a:p>
        </p:txBody>
      </p:sp>
      <p:sp>
        <p:nvSpPr>
          <p:cNvPr id="11" name="灯片编号占位符 10"/>
          <p:cNvSpPr>
            <a:spLocks noGrp="1"/>
          </p:cNvSpPr>
          <p:nvPr>
            <p:ph type="sldNum" sz="quarter" idx="12"/>
          </p:nvPr>
        </p:nvSpPr>
        <p:spPr/>
        <p:txBody>
          <a:bodyPr/>
          <a:lstStyle/>
          <a:p>
            <a:pPr>
              <a:defRPr/>
            </a:pPr>
            <a:fld id="{1071C6BF-3B2C-4200-8D7D-4BB9B5538200}" type="slidenum">
              <a:rPr lang="zh-CN" altLang="en-US"/>
              <a:pPr>
                <a:defRPr/>
              </a:pPr>
              <a:t>100</a:t>
            </a:fld>
            <a:endParaRPr lang="zh-CN" altLang="en-US"/>
          </a:p>
        </p:txBody>
      </p:sp>
      <p:pic>
        <p:nvPicPr>
          <p:cNvPr id="495626" name="Picture 1" descr="C:\Users\win8\Desktop\u=956000208,856423200&amp;fm=21&amp;gp=0.jpg"/>
          <p:cNvPicPr>
            <a:picLocks noChangeAspect="1" noChangeArrowheads="1"/>
          </p:cNvPicPr>
          <p:nvPr/>
        </p:nvPicPr>
        <p:blipFill>
          <a:blip r:embed="rId4"/>
          <a:srcRect/>
          <a:stretch>
            <a:fillRect/>
          </a:stretch>
        </p:blipFill>
        <p:spPr bwMode="auto">
          <a:xfrm>
            <a:off x="0" y="1268413"/>
            <a:ext cx="3995738" cy="3097212"/>
          </a:xfrm>
          <a:prstGeom prst="rect">
            <a:avLst/>
          </a:prstGeom>
          <a:noFill/>
          <a:ln w="9525">
            <a:noFill/>
            <a:miter lim="800000"/>
            <a:headEnd/>
            <a:tailEnd/>
          </a:ln>
        </p:spPr>
      </p:pic>
      <p:pic>
        <p:nvPicPr>
          <p:cNvPr id="495627" name="Picture 2" descr="C:\Users\win8\Desktop\u=2959396259,4222395855&amp;fm=21&amp;gp=0.jpg"/>
          <p:cNvPicPr>
            <a:picLocks noChangeAspect="1" noChangeArrowheads="1"/>
          </p:cNvPicPr>
          <p:nvPr/>
        </p:nvPicPr>
        <p:blipFill>
          <a:blip r:embed="rId5"/>
          <a:srcRect/>
          <a:stretch>
            <a:fillRect/>
          </a:stretch>
        </p:blipFill>
        <p:spPr bwMode="auto">
          <a:xfrm>
            <a:off x="5648325" y="0"/>
            <a:ext cx="3495675" cy="1773238"/>
          </a:xfrm>
          <a:prstGeom prst="rect">
            <a:avLst/>
          </a:prstGeom>
          <a:noFill/>
          <a:ln w="9525">
            <a:noFill/>
            <a:miter lim="800000"/>
            <a:headEnd/>
            <a:tailEnd/>
          </a:ln>
        </p:spPr>
      </p:pic>
      <p:pic>
        <p:nvPicPr>
          <p:cNvPr id="495628" name="Picture 3" descr="C:\Users\win8\Desktop\u=2209567625,1452377476&amp;fm=21&amp;gp=0.jpg"/>
          <p:cNvPicPr>
            <a:picLocks noChangeAspect="1" noChangeArrowheads="1"/>
          </p:cNvPicPr>
          <p:nvPr/>
        </p:nvPicPr>
        <p:blipFill>
          <a:blip r:embed="rId6"/>
          <a:srcRect/>
          <a:stretch>
            <a:fillRect/>
          </a:stretch>
        </p:blipFill>
        <p:spPr bwMode="auto">
          <a:xfrm>
            <a:off x="1258888" y="4365625"/>
            <a:ext cx="2520950" cy="180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641"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496642"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a:off x="0" y="1052513"/>
            <a:ext cx="4284663"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96646" name="TextBox 7"/>
          <p:cNvSpPr txBox="1">
            <a:spLocks noChangeArrowheads="1"/>
          </p:cNvSpPr>
          <p:nvPr/>
        </p:nvSpPr>
        <p:spPr bwMode="auto">
          <a:xfrm>
            <a:off x="1258888" y="404813"/>
            <a:ext cx="1714500" cy="461962"/>
          </a:xfrm>
          <a:prstGeom prst="rect">
            <a:avLst/>
          </a:prstGeom>
          <a:noFill/>
          <a:ln w="9525">
            <a:noFill/>
            <a:miter lim="800000"/>
            <a:headEnd/>
            <a:tailEnd/>
          </a:ln>
        </p:spPr>
        <p:txBody>
          <a:bodyPr wrap="none">
            <a:spAutoFit/>
          </a:bodyPr>
          <a:lstStyle/>
          <a:p>
            <a:r>
              <a:rPr lang="zh-CN" altLang="en-US" sz="2400" b="1">
                <a:latin typeface="微软雅黑" pitchFamily="34" charset="-122"/>
                <a:ea typeface="微软雅黑" pitchFamily="34" charset="-122"/>
              </a:rPr>
              <a:t>小          结</a:t>
            </a:r>
          </a:p>
        </p:txBody>
      </p:sp>
      <p:sp>
        <p:nvSpPr>
          <p:cNvPr id="496647" name="矩形 9"/>
          <p:cNvSpPr>
            <a:spLocks noChangeArrowheads="1"/>
          </p:cNvSpPr>
          <p:nvPr/>
        </p:nvSpPr>
        <p:spPr bwMode="auto">
          <a:xfrm>
            <a:off x="582613" y="1982788"/>
            <a:ext cx="8064500" cy="4459287"/>
          </a:xfrm>
          <a:prstGeom prst="rect">
            <a:avLst/>
          </a:prstGeom>
          <a:noFill/>
          <a:ln w="9525">
            <a:noFill/>
            <a:miter lim="800000"/>
            <a:headEnd/>
            <a:tailEnd/>
          </a:ln>
        </p:spPr>
        <p:txBody>
          <a:bodyPr>
            <a:spAutoFit/>
          </a:bodyPr>
          <a:lstStyle/>
          <a:p>
            <a:pPr algn="just">
              <a:lnSpc>
                <a:spcPct val="150000"/>
              </a:lnSpc>
            </a:pPr>
            <a:r>
              <a:rPr lang="en-US" altLang="zh-CN" b="1">
                <a:latin typeface="微软雅黑" pitchFamily="34" charset="-122"/>
                <a:ea typeface="微软雅黑" pitchFamily="34" charset="-122"/>
              </a:rPr>
              <a:t>——</a:t>
            </a:r>
            <a:r>
              <a:rPr lang="zh-CN" altLang="en-US" sz="2400" b="1">
                <a:latin typeface="微软雅黑" pitchFamily="34" charset="-122"/>
                <a:ea typeface="微软雅黑" pitchFamily="34" charset="-122"/>
              </a:rPr>
              <a:t>习近平总书记系列重要讲话构成了一个逻辑严密的有机整体，深刻回答了新形势下党和国家事业发展的一系列重大理论和现实问题，既坚持了老祖宗，又讲了很多新话，进一步深化了我们党对共产党执政规律、社会主义建设规律、人类社会发展规律的认识，是中国革命、建设和改革的历史逻辑、理论逻辑和实践逻辑的贯通结合，升华了马克思主义发展新境界，续写了中国特色社会主义事业新篇章。</a:t>
            </a:r>
          </a:p>
        </p:txBody>
      </p:sp>
      <p:pic>
        <p:nvPicPr>
          <p:cNvPr id="12" name="Picture 5" descr="http://news.xinhuanet.com/18cpcnc/2012-11/15/113696779_41n.jpg"/>
          <p:cNvPicPr>
            <a:picLocks noChangeAspect="1" noChangeArrowheads="1"/>
          </p:cNvPicPr>
          <p:nvPr/>
        </p:nvPicPr>
        <p:blipFill>
          <a:blip r:embed="rId4"/>
          <a:srcRect l="6122" t="12962" r="8163" b="9259"/>
          <a:stretch>
            <a:fillRect/>
          </a:stretch>
        </p:blipFill>
        <p:spPr bwMode="auto">
          <a:xfrm>
            <a:off x="6042025" y="155575"/>
            <a:ext cx="1674813" cy="1793875"/>
          </a:xfrm>
          <a:prstGeom prst="rect">
            <a:avLst/>
          </a:prstGeom>
          <a:noFill/>
          <a:ln w="19050">
            <a:solidFill>
              <a:schemeClr val="bg1"/>
            </a:solidFill>
            <a:miter lim="800000"/>
            <a:headEnd/>
            <a:tailEnd/>
          </a:ln>
          <a:effectLst>
            <a:outerShdw sx="102000" sy="102000" algn="ctr" rotWithShape="0">
              <a:srgbClr val="000000">
                <a:alpha val="34000"/>
              </a:srgbClr>
            </a:outerShdw>
          </a:effectLst>
        </p:spPr>
      </p:pic>
      <p:sp>
        <p:nvSpPr>
          <p:cNvPr id="11" name="灯片编号占位符 10"/>
          <p:cNvSpPr>
            <a:spLocks noGrp="1"/>
          </p:cNvSpPr>
          <p:nvPr>
            <p:ph type="sldNum" sz="quarter" idx="12"/>
          </p:nvPr>
        </p:nvSpPr>
        <p:spPr/>
        <p:txBody>
          <a:bodyPr/>
          <a:lstStyle/>
          <a:p>
            <a:pPr>
              <a:defRPr/>
            </a:pPr>
            <a:fld id="{226872D9-691F-4337-ABB1-1FD96F859DDF}" type="slidenum">
              <a:rPr lang="zh-CN" altLang="en-US"/>
              <a:pPr>
                <a:defRPr/>
              </a:pPr>
              <a:t>101</a:t>
            </a:fld>
            <a:endParaRPr lang="zh-CN" alt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5"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497666"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97669" name="标题 1"/>
          <p:cNvSpPr txBox="1">
            <a:spLocks/>
          </p:cNvSpPr>
          <p:nvPr/>
        </p:nvSpPr>
        <p:spPr bwMode="auto">
          <a:xfrm>
            <a:off x="323850" y="2133600"/>
            <a:ext cx="7918450" cy="1470025"/>
          </a:xfrm>
          <a:prstGeom prst="rect">
            <a:avLst/>
          </a:prstGeom>
          <a:noFill/>
          <a:ln w="9525">
            <a:noFill/>
            <a:miter lim="800000"/>
            <a:headEnd/>
            <a:tailEnd/>
          </a:ln>
        </p:spPr>
        <p:txBody>
          <a:bodyPr anchor="ctr"/>
          <a:lstStyle/>
          <a:p>
            <a:pPr algn="ctr">
              <a:lnSpc>
                <a:spcPct val="150000"/>
              </a:lnSpc>
            </a:pPr>
            <a:endParaRPr lang="zh-CN" altLang="en-US" sz="2400" b="1">
              <a:latin typeface="黑体" pitchFamily="49" charset="-122"/>
              <a:ea typeface="黑体" pitchFamily="49" charset="-122"/>
            </a:endParaRPr>
          </a:p>
        </p:txBody>
      </p:sp>
      <p:sp>
        <p:nvSpPr>
          <p:cNvPr id="9" name="标题 8"/>
          <p:cNvSpPr>
            <a:spLocks noGrp="1"/>
          </p:cNvSpPr>
          <p:nvPr>
            <p:ph type="ctrTitle"/>
          </p:nvPr>
        </p:nvSpPr>
        <p:spPr>
          <a:xfrm>
            <a:off x="685800" y="2130425"/>
            <a:ext cx="8278813" cy="1470025"/>
          </a:xfrm>
        </p:spPr>
        <p:txBody>
          <a:bodyPr rtlCol="0">
            <a:normAutofit fontScale="90000"/>
          </a:bodyPr>
          <a:lstStyle/>
          <a:p>
            <a:pPr algn="l" eaLnBrk="1" fontAlgn="auto" hangingPunct="1">
              <a:spcAft>
                <a:spcPts val="0"/>
              </a:spcAft>
              <a:defRPr/>
            </a:pPr>
            <a:r>
              <a:rPr lang="zh-CN" altLang="en-US" sz="5300" b="1" dirty="0" smtClean="0">
                <a:latin typeface="黑体" panose="02010609060101010101" pitchFamily="49" charset="-122"/>
                <a:ea typeface="黑体" panose="02010609060101010101" pitchFamily="49" charset="-122"/>
              </a:rPr>
              <a:t>三、学习习近平总书记系列重要讲话，做合格的共产党员</a:t>
            </a:r>
            <a:r>
              <a:rPr lang="zh-CN" altLang="en-US" b="1" dirty="0" smtClean="0">
                <a:latin typeface="黑体" panose="02010609060101010101" pitchFamily="49" charset="-122"/>
                <a:ea typeface="黑体" panose="02010609060101010101" pitchFamily="49" charset="-122"/>
              </a:rPr>
              <a:t/>
            </a:r>
            <a:br>
              <a:rPr lang="zh-CN" altLang="en-US" b="1" dirty="0" smtClean="0">
                <a:latin typeface="黑体" panose="02010609060101010101" pitchFamily="49" charset="-122"/>
                <a:ea typeface="黑体" panose="02010609060101010101" pitchFamily="49" charset="-122"/>
              </a:rPr>
            </a:br>
            <a:endParaRPr lang="zh-CN" altLang="en-US" dirty="0"/>
          </a:p>
        </p:txBody>
      </p:sp>
      <p:sp>
        <p:nvSpPr>
          <p:cNvPr id="10" name="副标题 9"/>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zh-CN" altLang="en-US" b="1" dirty="0" smtClean="0">
                <a:latin typeface="微软雅黑" pitchFamily="34" charset="-122"/>
                <a:ea typeface="微软雅黑" pitchFamily="34" charset="-122"/>
              </a:rPr>
              <a:t>（贯彻与落实）</a:t>
            </a:r>
            <a:endParaRPr lang="zh-CN" altLang="en-US" b="1" dirty="0">
              <a:latin typeface="微软雅黑" pitchFamily="34" charset="-122"/>
              <a:ea typeface="微软雅黑" pitchFamily="34" charset="-122"/>
            </a:endParaRPr>
          </a:p>
        </p:txBody>
      </p:sp>
      <p:sp>
        <p:nvSpPr>
          <p:cNvPr id="11" name="灯片编号占位符 10"/>
          <p:cNvSpPr>
            <a:spLocks noGrp="1"/>
          </p:cNvSpPr>
          <p:nvPr>
            <p:ph type="sldNum" sz="quarter" idx="12"/>
          </p:nvPr>
        </p:nvSpPr>
        <p:spPr/>
        <p:txBody>
          <a:bodyPr/>
          <a:lstStyle/>
          <a:p>
            <a:pPr>
              <a:defRPr/>
            </a:pPr>
            <a:fld id="{EBAACAC8-25EA-4C72-8E7F-6BE71A07927C}" type="slidenum">
              <a:rPr lang="zh-CN" altLang="en-US"/>
              <a:pPr>
                <a:defRPr/>
              </a:pPr>
              <a:t>102</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98690"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98691"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2684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98694" name="矩形 10"/>
          <p:cNvSpPr>
            <a:spLocks noChangeArrowheads="1"/>
          </p:cNvSpPr>
          <p:nvPr/>
        </p:nvSpPr>
        <p:spPr bwMode="auto">
          <a:xfrm>
            <a:off x="3924300" y="1700213"/>
            <a:ext cx="4608513" cy="3786187"/>
          </a:xfrm>
          <a:prstGeom prst="rect">
            <a:avLst/>
          </a:prstGeom>
          <a:noFill/>
          <a:ln w="9525">
            <a:noFill/>
            <a:miter lim="800000"/>
            <a:headEnd/>
            <a:tailEnd/>
          </a:ln>
        </p:spPr>
        <p:txBody>
          <a:bodyPr>
            <a:spAutoFit/>
          </a:bodyPr>
          <a:lstStyle/>
          <a:p>
            <a:pPr algn="just">
              <a:lnSpc>
                <a:spcPct val="150000"/>
              </a:lnSpc>
            </a:pPr>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必须用讲话精神武装头脑，不断深化对讲话科学内涵和精神实质的理解把握</a:t>
            </a:r>
            <a:endParaRPr lang="en-US" altLang="zh-CN" sz="2000" b="1">
              <a:latin typeface="微软雅黑" pitchFamily="34" charset="-122"/>
              <a:ea typeface="微软雅黑" pitchFamily="34" charset="-122"/>
            </a:endParaRPr>
          </a:p>
          <a:p>
            <a:pPr algn="just">
              <a:lnSpc>
                <a:spcPct val="150000"/>
              </a:lnSpc>
            </a:pPr>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必须坚持领导干部带头，推动全党全社会深入学习贯彻讲话精神</a:t>
            </a:r>
            <a:endParaRPr lang="en-US" altLang="zh-CN" sz="2000" b="1">
              <a:latin typeface="微软雅黑" pitchFamily="34" charset="-122"/>
              <a:ea typeface="微软雅黑" pitchFamily="34" charset="-122"/>
            </a:endParaRPr>
          </a:p>
          <a:p>
            <a:pPr algn="just">
              <a:lnSpc>
                <a:spcPct val="150000"/>
              </a:lnSpc>
            </a:pPr>
            <a:endParaRPr lang="en-US" altLang="zh-CN" sz="2000" b="1">
              <a:latin typeface="微软雅黑" pitchFamily="34" charset="-122"/>
              <a:ea typeface="微软雅黑" pitchFamily="34" charset="-122"/>
            </a:endParaRPr>
          </a:p>
          <a:p>
            <a:pPr algn="just">
              <a:lnSpc>
                <a:spcPct val="150000"/>
              </a:lnSpc>
            </a:pPr>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必须坚持弘扬理论联系实际的优良学风，增强针对性实效性。</a:t>
            </a:r>
          </a:p>
        </p:txBody>
      </p:sp>
      <p:pic>
        <p:nvPicPr>
          <p:cNvPr id="498695" name="图片 12" descr="u=2253987313,2481363989&amp;fm=11&amp;gp=0.jpg"/>
          <p:cNvPicPr>
            <a:picLocks noChangeAspect="1"/>
          </p:cNvPicPr>
          <p:nvPr/>
        </p:nvPicPr>
        <p:blipFill>
          <a:blip r:embed="rId4"/>
          <a:srcRect/>
          <a:stretch>
            <a:fillRect/>
          </a:stretch>
        </p:blipFill>
        <p:spPr bwMode="auto">
          <a:xfrm>
            <a:off x="250825" y="2205038"/>
            <a:ext cx="3289300" cy="2592387"/>
          </a:xfrm>
          <a:prstGeom prst="rect">
            <a:avLst/>
          </a:prstGeom>
          <a:noFill/>
          <a:ln w="9525">
            <a:noFill/>
            <a:miter lim="800000"/>
            <a:headEnd/>
            <a:tailEnd/>
          </a:ln>
        </p:spPr>
      </p:pic>
      <p:cxnSp>
        <p:nvCxnSpPr>
          <p:cNvPr id="15" name="直接连接符 14"/>
          <p:cNvCxnSpPr/>
          <p:nvPr/>
        </p:nvCxnSpPr>
        <p:spPr>
          <a:xfrm>
            <a:off x="3779838" y="1484313"/>
            <a:ext cx="0" cy="4105275"/>
          </a:xfrm>
          <a:prstGeom prst="line">
            <a:avLst/>
          </a:prstGeom>
        </p:spPr>
        <p:style>
          <a:lnRef idx="1">
            <a:schemeClr val="accent1"/>
          </a:lnRef>
          <a:fillRef idx="0">
            <a:schemeClr val="accent1"/>
          </a:fillRef>
          <a:effectRef idx="0">
            <a:schemeClr val="accent1"/>
          </a:effectRef>
          <a:fontRef idx="minor">
            <a:schemeClr val="tx1"/>
          </a:fontRef>
        </p:style>
      </p:cxnSp>
      <p:sp>
        <p:nvSpPr>
          <p:cNvPr id="498697" name="TextBox 11"/>
          <p:cNvSpPr txBox="1">
            <a:spLocks noChangeArrowheads="1"/>
          </p:cNvSpPr>
          <p:nvPr/>
        </p:nvSpPr>
        <p:spPr bwMode="auto">
          <a:xfrm>
            <a:off x="468313" y="476250"/>
            <a:ext cx="7416800" cy="769938"/>
          </a:xfrm>
          <a:prstGeom prst="rect">
            <a:avLst/>
          </a:prstGeom>
          <a:noFill/>
          <a:ln w="9525">
            <a:noFill/>
            <a:miter lim="800000"/>
            <a:headEnd/>
            <a:tailEnd/>
          </a:ln>
        </p:spPr>
        <p:txBody>
          <a:bodyPr>
            <a:spAutoFit/>
          </a:bodyPr>
          <a:lstStyle/>
          <a:p>
            <a:r>
              <a:rPr lang="en-US" altLang="zh-CN" sz="4400" b="1">
                <a:latin typeface="微软雅黑" pitchFamily="34" charset="-122"/>
                <a:ea typeface="微软雅黑" pitchFamily="34" charset="-122"/>
              </a:rPr>
              <a:t>1</a:t>
            </a:r>
            <a:r>
              <a:rPr lang="zh-CN" altLang="en-US" sz="4400" b="1">
                <a:latin typeface="微软雅黑" pitchFamily="34" charset="-122"/>
                <a:ea typeface="微软雅黑" pitchFamily="34" charset="-122"/>
              </a:rPr>
              <a:t>、怎么学？</a:t>
            </a:r>
            <a:r>
              <a:rPr lang="en-US" altLang="zh-CN" sz="4400" b="1">
                <a:latin typeface="微软雅黑" pitchFamily="34" charset="-122"/>
                <a:ea typeface="微软雅黑" pitchFamily="34" charset="-122"/>
              </a:rPr>
              <a:t>——</a:t>
            </a:r>
            <a:r>
              <a:rPr lang="zh-CN" altLang="en-US" sz="4400" b="1">
                <a:latin typeface="微软雅黑" pitchFamily="34" charset="-122"/>
                <a:ea typeface="微软雅黑" pitchFamily="34" charset="-122"/>
              </a:rPr>
              <a:t>“三个必须”</a:t>
            </a:r>
            <a:endParaRPr lang="zh-CN" altLang="en-US" sz="2000" b="1">
              <a:latin typeface="微软雅黑" pitchFamily="34" charset="-122"/>
              <a:ea typeface="微软雅黑" pitchFamily="34" charset="-122"/>
            </a:endParaRPr>
          </a:p>
        </p:txBody>
      </p:sp>
      <p:sp>
        <p:nvSpPr>
          <p:cNvPr id="14" name="灯片编号占位符 13"/>
          <p:cNvSpPr>
            <a:spLocks noGrp="1"/>
          </p:cNvSpPr>
          <p:nvPr>
            <p:ph type="sldNum" sz="quarter" idx="12"/>
          </p:nvPr>
        </p:nvSpPr>
        <p:spPr/>
        <p:txBody>
          <a:bodyPr/>
          <a:lstStyle/>
          <a:p>
            <a:pPr>
              <a:defRPr/>
            </a:pPr>
            <a:fld id="{AF85222B-06B1-4171-A2E1-1143AB038577}" type="slidenum">
              <a:rPr lang="zh-CN" altLang="en-US"/>
              <a:pPr>
                <a:defRPr/>
              </a:pPr>
              <a:t>103</a:t>
            </a:fld>
            <a:endParaRPr lang="zh-CN" alt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453188"/>
            <a:ext cx="3924300" cy="714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62856" name="图片 4"/>
          <p:cNvPicPr>
            <a:picLocks noChangeAspect="1"/>
          </p:cNvPicPr>
          <p:nvPr/>
        </p:nvPicPr>
        <p:blipFill>
          <a:blip r:embed="rId3"/>
          <a:srcRect/>
          <a:stretch>
            <a:fillRect/>
          </a:stretch>
        </p:blipFill>
        <p:spPr bwMode="auto">
          <a:xfrm>
            <a:off x="3924300" y="5876925"/>
            <a:ext cx="941388" cy="876300"/>
          </a:xfrm>
          <a:prstGeom prst="rect">
            <a:avLst/>
          </a:prstGeom>
          <a:noFill/>
          <a:ln w="9525">
            <a:noFill/>
            <a:miter lim="800000"/>
            <a:headEnd/>
            <a:tailEnd/>
          </a:ln>
        </p:spPr>
      </p:pic>
      <p:pic>
        <p:nvPicPr>
          <p:cNvPr id="462857" name="图片 5"/>
          <p:cNvPicPr>
            <a:picLocks noChangeAspect="1"/>
          </p:cNvPicPr>
          <p:nvPr/>
        </p:nvPicPr>
        <p:blipFill>
          <a:blip r:embed="rId4"/>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381750"/>
            <a:ext cx="4133850" cy="841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412875"/>
            <a:ext cx="91440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5" name="直接连接符 14"/>
          <p:cNvCxnSpPr/>
          <p:nvPr/>
        </p:nvCxnSpPr>
        <p:spPr>
          <a:xfrm>
            <a:off x="3492500" y="1989138"/>
            <a:ext cx="0" cy="3311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62861" name="TextBox 11"/>
          <p:cNvSpPr txBox="1">
            <a:spLocks noChangeArrowheads="1"/>
          </p:cNvSpPr>
          <p:nvPr/>
        </p:nvSpPr>
        <p:spPr bwMode="auto">
          <a:xfrm>
            <a:off x="395288" y="260350"/>
            <a:ext cx="7416800" cy="1323975"/>
          </a:xfrm>
          <a:prstGeom prst="rect">
            <a:avLst/>
          </a:prstGeom>
          <a:noFill/>
          <a:ln w="9525">
            <a:noFill/>
            <a:miter lim="800000"/>
            <a:headEnd/>
            <a:tailEnd/>
          </a:ln>
        </p:spPr>
        <p:txBody>
          <a:bodyPr>
            <a:spAutoFit/>
          </a:bodyPr>
          <a:lstStyle/>
          <a:p>
            <a:r>
              <a:rPr lang="en-US" altLang="zh-CN" sz="4000" b="1">
                <a:latin typeface="微软雅黑" pitchFamily="34" charset="-122"/>
                <a:ea typeface="微软雅黑" pitchFamily="34" charset="-122"/>
              </a:rPr>
              <a:t>2</a:t>
            </a:r>
            <a:r>
              <a:rPr lang="zh-CN" altLang="en-US" sz="4000" b="1">
                <a:latin typeface="微软雅黑" pitchFamily="34" charset="-122"/>
                <a:ea typeface="微软雅黑" pitchFamily="34" charset="-122"/>
              </a:rPr>
              <a:t>、怎么做？</a:t>
            </a:r>
            <a:r>
              <a:rPr lang="en-US" altLang="zh-CN" sz="4000" b="1">
                <a:latin typeface="微软雅黑" pitchFamily="34" charset="-122"/>
                <a:ea typeface="微软雅黑" pitchFamily="34" charset="-122"/>
              </a:rPr>
              <a:t>——</a:t>
            </a:r>
            <a:r>
              <a:rPr lang="zh-CN" altLang="en-US" sz="4000" b="1">
                <a:latin typeface="微软雅黑" pitchFamily="34" charset="-122"/>
                <a:ea typeface="微软雅黑" pitchFamily="34" charset="-122"/>
              </a:rPr>
              <a:t>在实践中贯彻讲话精神</a:t>
            </a:r>
          </a:p>
        </p:txBody>
      </p:sp>
      <p:sp>
        <p:nvSpPr>
          <p:cNvPr id="10" name="灯片编号占位符 9"/>
          <p:cNvSpPr>
            <a:spLocks noGrp="1"/>
          </p:cNvSpPr>
          <p:nvPr>
            <p:ph type="sldNum" sz="quarter" idx="12"/>
          </p:nvPr>
        </p:nvSpPr>
        <p:spPr/>
        <p:txBody>
          <a:bodyPr/>
          <a:lstStyle/>
          <a:p>
            <a:pPr>
              <a:defRPr/>
            </a:pPr>
            <a:fld id="{372A48E7-0AB8-447B-8D25-B9406BDF5374}" type="slidenum">
              <a:rPr lang="zh-CN" altLang="en-US"/>
              <a:pPr>
                <a:defRPr/>
              </a:pPr>
              <a:t>104</a:t>
            </a:fld>
            <a:endParaRPr lang="zh-CN" altLang="en-US"/>
          </a:p>
        </p:txBody>
      </p:sp>
      <p:sp>
        <p:nvSpPr>
          <p:cNvPr id="462863" name="AutoShape 3" descr="http://img2.imgtn.bdimg.com/it/u=2529974812,2809721822&amp;fm=21&amp;gp=0.jpg"/>
          <p:cNvSpPr>
            <a:spLocks noChangeAspect="1" noChangeArrowheads="1"/>
          </p:cNvSpPr>
          <p:nvPr/>
        </p:nvSpPr>
        <p:spPr bwMode="auto">
          <a:xfrm>
            <a:off x="31750" y="-144463"/>
            <a:ext cx="304800" cy="304801"/>
          </a:xfrm>
          <a:prstGeom prst="rect">
            <a:avLst/>
          </a:prstGeom>
          <a:noFill/>
          <a:ln w="9525">
            <a:noFill/>
            <a:miter lim="800000"/>
            <a:headEnd/>
            <a:tailEnd/>
          </a:ln>
        </p:spPr>
        <p:txBody>
          <a:bodyPr/>
          <a:lstStyle/>
          <a:p>
            <a:endParaRPr lang="zh-CN" altLang="en-US">
              <a:latin typeface="Calibri" pitchFamily="34" charset="0"/>
            </a:endParaRPr>
          </a:p>
        </p:txBody>
      </p:sp>
      <p:pic>
        <p:nvPicPr>
          <p:cNvPr id="462864" name="图片 12" descr="b010410db78b17ede40002.jpg"/>
          <p:cNvPicPr>
            <a:picLocks noChangeAspect="1"/>
          </p:cNvPicPr>
          <p:nvPr/>
        </p:nvPicPr>
        <p:blipFill>
          <a:blip r:embed="rId5"/>
          <a:srcRect/>
          <a:stretch>
            <a:fillRect/>
          </a:stretch>
        </p:blipFill>
        <p:spPr bwMode="auto">
          <a:xfrm>
            <a:off x="250825" y="1989138"/>
            <a:ext cx="3132138" cy="3073400"/>
          </a:xfrm>
          <a:prstGeom prst="rect">
            <a:avLst/>
          </a:prstGeom>
          <a:noFill/>
          <a:ln w="9525">
            <a:noFill/>
            <a:miter lim="800000"/>
            <a:headEnd/>
            <a:tailEnd/>
          </a:ln>
        </p:spPr>
      </p:pic>
      <p:sp>
        <p:nvSpPr>
          <p:cNvPr id="14" name="矩形 13"/>
          <p:cNvSpPr/>
          <p:nvPr/>
        </p:nvSpPr>
        <p:spPr>
          <a:xfrm>
            <a:off x="4572000" y="1700213"/>
            <a:ext cx="3960813" cy="5078412"/>
          </a:xfrm>
          <a:prstGeom prst="rect">
            <a:avLst/>
          </a:prstGeom>
        </p:spPr>
        <p:txBody>
          <a:bodyPr>
            <a:spAutoFit/>
          </a:bodyPr>
          <a:lstStyle/>
          <a:p>
            <a:pPr fontAlgn="auto">
              <a:lnSpc>
                <a:spcPct val="150000"/>
              </a:lnSpc>
              <a:spcBef>
                <a:spcPts val="0"/>
              </a:spcBef>
              <a:spcAft>
                <a:spcPts val="0"/>
              </a:spcAft>
              <a:defRPr/>
            </a:pPr>
            <a:r>
              <a:rPr lang="en-US" altLang="zh-CN" sz="3600" b="1" dirty="0">
                <a:solidFill>
                  <a:srgbClr val="0070C0"/>
                </a:solidFill>
                <a:latin typeface="微软雅黑" panose="020B0503020204020204" pitchFamily="34" charset="-122"/>
                <a:ea typeface="微软雅黑" panose="020B0503020204020204" pitchFamily="34" charset="-122"/>
              </a:rPr>
              <a:t>——</a:t>
            </a:r>
            <a:r>
              <a:rPr lang="zh-CN" altLang="en-US" sz="3600" b="1" dirty="0">
                <a:solidFill>
                  <a:srgbClr val="0070C0"/>
                </a:solidFill>
                <a:latin typeface="微软雅黑" panose="020B0503020204020204" pitchFamily="34" charset="-122"/>
                <a:ea typeface="微软雅黑" panose="020B0503020204020204" pitchFamily="34" charset="-122"/>
              </a:rPr>
              <a:t>要通过深入学习贯彻讲话精神，切实增强政治意识、大局意识、核心意识、看齐意识。</a:t>
            </a:r>
            <a:endParaRPr lang="en-US" altLang="zh-CN" sz="3600" b="1" dirty="0">
              <a:solidFill>
                <a:srgbClr val="0070C0"/>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endParaRPr lang="en-US" altLang="zh-CN" b="1" dirty="0">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61" name="内容占位符 3"/>
          <p:cNvPicPr>
            <a:picLocks noGrp="1" noChangeAspect="1"/>
          </p:cNvPicPr>
          <p:nvPr>
            <p:ph idx="1"/>
          </p:nvPr>
        </p:nvPicPr>
        <p:blipFill>
          <a:blip r:embed="rId2"/>
          <a:srcRect/>
          <a:stretch>
            <a:fillRect/>
          </a:stretch>
        </p:blipFill>
        <p:spPr>
          <a:xfrm>
            <a:off x="0" y="0"/>
            <a:ext cx="9144000" cy="6858000"/>
          </a:xfrm>
        </p:spPr>
      </p:pic>
      <p:sp>
        <p:nvSpPr>
          <p:cNvPr id="501762" name="标题 1"/>
          <p:cNvSpPr>
            <a:spLocks noGrp="1"/>
          </p:cNvSpPr>
          <p:nvPr>
            <p:ph type="title"/>
          </p:nvPr>
        </p:nvSpPr>
        <p:spPr/>
        <p:txBody>
          <a:bodyPr/>
          <a:lstStyle/>
          <a:p>
            <a:pPr eaLnBrk="1" hangingPunct="1"/>
            <a:endParaRPr lang="zh-CN"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31746"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1749" name="标题 1"/>
          <p:cNvSpPr>
            <a:spLocks noGrp="1"/>
          </p:cNvSpPr>
          <p:nvPr>
            <p:ph type="ctrTitle"/>
          </p:nvPr>
        </p:nvSpPr>
        <p:spPr>
          <a:xfrm>
            <a:off x="611188" y="1268413"/>
            <a:ext cx="7772400" cy="1470025"/>
          </a:xfrm>
        </p:spPr>
        <p:txBody>
          <a:bodyPr/>
          <a:lstStyle/>
          <a:p>
            <a:pPr eaLnBrk="1" hangingPunct="1">
              <a:lnSpc>
                <a:spcPct val="150000"/>
              </a:lnSpc>
            </a:pPr>
            <a:r>
              <a:rPr lang="en-US" altLang="zh-CN" sz="3600" b="1" smtClean="0">
                <a:latin typeface="黑体" pitchFamily="49" charset="-122"/>
                <a:ea typeface="黑体" pitchFamily="49" charset="-122"/>
              </a:rPr>
              <a:t>(</a:t>
            </a:r>
            <a:r>
              <a:rPr lang="zh-CN" altLang="en-US" sz="3600" b="1" smtClean="0">
                <a:latin typeface="黑体" pitchFamily="49" charset="-122"/>
                <a:ea typeface="黑体" pitchFamily="49" charset="-122"/>
              </a:rPr>
              <a:t>一</a:t>
            </a:r>
            <a:r>
              <a:rPr lang="en-US" altLang="zh-CN" sz="3600" b="1" smtClean="0">
                <a:latin typeface="黑体" pitchFamily="49" charset="-122"/>
                <a:ea typeface="黑体" pitchFamily="49" charset="-122"/>
              </a:rPr>
              <a:t>)</a:t>
            </a:r>
            <a:r>
              <a:rPr lang="zh-CN" altLang="en-US" sz="3600" b="1" smtClean="0">
                <a:latin typeface="黑体" pitchFamily="49" charset="-122"/>
                <a:ea typeface="黑体" pitchFamily="49" charset="-122"/>
              </a:rPr>
              <a:t>实现中华民族伟大复兴的中国梦</a:t>
            </a:r>
          </a:p>
        </p:txBody>
      </p:sp>
      <p:sp>
        <p:nvSpPr>
          <p:cNvPr id="12" name="副标题 11"/>
          <p:cNvSpPr>
            <a:spLocks noGrp="1"/>
          </p:cNvSpPr>
          <p:nvPr>
            <p:ph type="subTitle" idx="1"/>
          </p:nvPr>
        </p:nvSpPr>
        <p:spPr>
          <a:xfrm>
            <a:off x="1331913" y="2997200"/>
            <a:ext cx="6624637" cy="2879725"/>
          </a:xfrm>
        </p:spPr>
        <p:txBody>
          <a:bodyPr rtlCol="0">
            <a:normAutofit fontScale="92500" lnSpcReduction="10000"/>
          </a:bodyPr>
          <a:lstStyle/>
          <a:p>
            <a:pPr marL="285750" indent="-285750" algn="l" eaLnBrk="1" fontAlgn="auto" hangingPunct="1">
              <a:lnSpc>
                <a:spcPct val="170000"/>
              </a:lnSpc>
              <a:spcAft>
                <a:spcPts val="0"/>
              </a:spcAft>
              <a:buFont typeface="Wingdings" panose="05000000000000000000" pitchFamily="2" charset="2"/>
              <a:buChar char="l"/>
              <a:defRPr/>
            </a:pPr>
            <a:r>
              <a:rPr lang="zh-CN" altLang="en-US" sz="1800" b="1" dirty="0">
                <a:solidFill>
                  <a:srgbClr val="C00000"/>
                </a:solidFill>
                <a:latin typeface="微软雅黑" pitchFamily="34" charset="-122"/>
                <a:ea typeface="微软雅黑" pitchFamily="34" charset="-122"/>
              </a:rPr>
              <a:t>主要</a:t>
            </a:r>
            <a:r>
              <a:rPr lang="zh-CN" altLang="en-US" sz="1800" b="1" dirty="0" smtClean="0">
                <a:solidFill>
                  <a:srgbClr val="C00000"/>
                </a:solidFill>
                <a:latin typeface="微软雅黑" pitchFamily="34" charset="-122"/>
                <a:ea typeface="微软雅黑" pitchFamily="34" charset="-122"/>
              </a:rPr>
              <a:t>观点：</a:t>
            </a:r>
            <a:endParaRPr lang="en-US" altLang="zh-CN" sz="1800" b="1" dirty="0" smtClean="0">
              <a:solidFill>
                <a:srgbClr val="C00000"/>
              </a:solidFill>
              <a:latin typeface="微软雅黑" pitchFamily="34" charset="-122"/>
              <a:ea typeface="微软雅黑" pitchFamily="34" charset="-122"/>
            </a:endParaRPr>
          </a:p>
          <a:p>
            <a:pPr marL="285750" indent="-285750" algn="l" eaLnBrk="1" fontAlgn="auto" hangingPunct="1">
              <a:lnSpc>
                <a:spcPct val="170000"/>
              </a:lnSpc>
              <a:spcAft>
                <a:spcPts val="0"/>
              </a:spcAft>
              <a:buFont typeface="Wingdings" panose="05000000000000000000" pitchFamily="2" charset="2"/>
              <a:buChar char="l"/>
              <a:defRPr/>
            </a:pPr>
            <a:r>
              <a:rPr lang="zh-CN" altLang="en-US" sz="1800" b="1" dirty="0" smtClean="0">
                <a:latin typeface="微软雅黑" pitchFamily="34" charset="-122"/>
                <a:ea typeface="微软雅黑" pitchFamily="34" charset="-122"/>
              </a:rPr>
              <a:t>中国梦凝结了几代中国人的夙愿</a:t>
            </a:r>
            <a:endParaRPr lang="en-US" altLang="zh-CN" sz="1800" b="1" dirty="0" smtClean="0">
              <a:latin typeface="微软雅黑" pitchFamily="34" charset="-122"/>
              <a:ea typeface="微软雅黑" pitchFamily="34" charset="-122"/>
            </a:endParaRPr>
          </a:p>
          <a:p>
            <a:pPr algn="just" eaLnBrk="1" fontAlgn="auto" hangingPunct="1">
              <a:lnSpc>
                <a:spcPct val="170000"/>
              </a:lnSpc>
              <a:spcAft>
                <a:spcPts val="0"/>
              </a:spcAft>
              <a:buFont typeface="Wingdings" pitchFamily="2" charset="2"/>
              <a:buChar char="l"/>
              <a:defRPr/>
            </a:pPr>
            <a:r>
              <a:rPr lang="zh-CN" altLang="en-US" sz="1800" b="1" dirty="0" smtClean="0">
                <a:latin typeface="微软雅黑" pitchFamily="34" charset="-122"/>
                <a:ea typeface="微软雅黑" pitchFamily="34" charset="-122"/>
              </a:rPr>
              <a:t> 中国梦归根到底是人民的梦</a:t>
            </a:r>
            <a:endParaRPr lang="en-US" altLang="zh-CN" sz="1800" b="1" dirty="0" smtClean="0">
              <a:latin typeface="微软雅黑" pitchFamily="34" charset="-122"/>
              <a:ea typeface="微软雅黑" pitchFamily="34" charset="-122"/>
            </a:endParaRPr>
          </a:p>
          <a:p>
            <a:pPr algn="just" eaLnBrk="1" fontAlgn="auto" hangingPunct="1">
              <a:lnSpc>
                <a:spcPct val="170000"/>
              </a:lnSpc>
              <a:spcAft>
                <a:spcPts val="0"/>
              </a:spcAft>
              <a:buFont typeface="Wingdings" pitchFamily="2" charset="2"/>
              <a:buChar char="l"/>
              <a:defRPr/>
            </a:pPr>
            <a:r>
              <a:rPr lang="zh-CN" altLang="en-US" sz="1800" b="1" dirty="0" smtClean="0">
                <a:latin typeface="微软雅黑" pitchFamily="34" charset="-122"/>
                <a:ea typeface="微软雅黑" pitchFamily="34" charset="-122"/>
              </a:rPr>
              <a:t> 坚持中国道路、弘扬中国精神、凝聚中国力量</a:t>
            </a:r>
            <a:endParaRPr lang="en-US" altLang="zh-CN" sz="1800" b="1" dirty="0" smtClean="0">
              <a:latin typeface="微软雅黑" pitchFamily="34" charset="-122"/>
              <a:ea typeface="微软雅黑" pitchFamily="34" charset="-122"/>
            </a:endParaRPr>
          </a:p>
          <a:p>
            <a:pPr algn="just" eaLnBrk="1" fontAlgn="auto" hangingPunct="1">
              <a:lnSpc>
                <a:spcPct val="170000"/>
              </a:lnSpc>
              <a:spcAft>
                <a:spcPts val="0"/>
              </a:spcAft>
              <a:buFont typeface="Wingdings" pitchFamily="2" charset="2"/>
              <a:buChar char="l"/>
              <a:defRPr/>
            </a:pPr>
            <a:r>
              <a:rPr lang="zh-CN" altLang="en-US" sz="1800" b="1" dirty="0" smtClean="0">
                <a:latin typeface="微软雅黑" pitchFamily="34" charset="-122"/>
                <a:ea typeface="微软雅黑" pitchFamily="34" charset="-122"/>
              </a:rPr>
              <a:t> 实干才能梦想成真</a:t>
            </a:r>
            <a:endParaRPr lang="en-US" altLang="zh-CN" sz="1800" b="1" dirty="0" smtClean="0">
              <a:latin typeface="微软雅黑" pitchFamily="34" charset="-122"/>
              <a:ea typeface="微软雅黑" pitchFamily="34" charset="-122"/>
            </a:endParaRPr>
          </a:p>
          <a:p>
            <a:pPr algn="just" eaLnBrk="1" fontAlgn="auto" hangingPunct="1">
              <a:lnSpc>
                <a:spcPct val="170000"/>
              </a:lnSpc>
              <a:spcAft>
                <a:spcPts val="0"/>
              </a:spcAft>
              <a:buFont typeface="Wingdings" pitchFamily="2" charset="2"/>
              <a:buChar char="l"/>
              <a:defRPr/>
            </a:pPr>
            <a:r>
              <a:rPr lang="zh-CN" altLang="en-US" sz="1800" b="1" dirty="0" smtClean="0">
                <a:latin typeface="微软雅黑" pitchFamily="34" charset="-122"/>
                <a:ea typeface="微软雅黑" pitchFamily="34" charset="-122"/>
              </a:rPr>
              <a:t> 中国梦与世界各国人民的美好梦想相通</a:t>
            </a:r>
            <a:endParaRPr lang="en-US" altLang="zh-CN" sz="1800" b="1" dirty="0" smtClean="0">
              <a:latin typeface="微软雅黑" pitchFamily="34" charset="-122"/>
              <a:ea typeface="微软雅黑" pitchFamily="34" charset="-122"/>
            </a:endParaRPr>
          </a:p>
          <a:p>
            <a:pPr eaLnBrk="1" fontAlgn="auto" hangingPunct="1">
              <a:spcAft>
                <a:spcPts val="0"/>
              </a:spcAft>
              <a:buFont typeface="Arial" pitchFamily="34" charset="0"/>
              <a:buNone/>
              <a:defRPr/>
            </a:pPr>
            <a:endParaRPr lang="en-US" altLang="zh-CN" sz="2800" b="1" dirty="0" smtClean="0">
              <a:latin typeface="微软雅黑" pitchFamily="34" charset="-122"/>
              <a:ea typeface="微软雅黑" pitchFamily="34" charset="-122"/>
            </a:endParaRPr>
          </a:p>
          <a:p>
            <a:pPr eaLnBrk="1" fontAlgn="auto" hangingPunct="1">
              <a:spcAft>
                <a:spcPts val="0"/>
              </a:spcAft>
              <a:buFont typeface="Arial" pitchFamily="34" charset="0"/>
              <a:buNone/>
              <a:defRPr/>
            </a:pPr>
            <a:endParaRPr lang="zh-CN" altLang="en-US" sz="2800" b="1" dirty="0">
              <a:latin typeface="微软雅黑" pitchFamily="34" charset="-122"/>
              <a:ea typeface="微软雅黑" pitchFamily="34" charset="-122"/>
            </a:endParaRPr>
          </a:p>
        </p:txBody>
      </p:sp>
      <p:sp>
        <p:nvSpPr>
          <p:cNvPr id="8" name="灯片编号占位符 7"/>
          <p:cNvSpPr>
            <a:spLocks noGrp="1"/>
          </p:cNvSpPr>
          <p:nvPr>
            <p:ph type="sldNum" sz="quarter" idx="12"/>
          </p:nvPr>
        </p:nvSpPr>
        <p:spPr/>
        <p:txBody>
          <a:bodyPr/>
          <a:lstStyle/>
          <a:p>
            <a:pPr>
              <a:defRPr/>
            </a:pPr>
            <a:fld id="{07391883-50E1-424A-8A33-31C83B21F6DB}" type="slidenum">
              <a:rPr lang="zh-CN" altLang="en-US"/>
              <a:pPr>
                <a:defRPr/>
              </a:pPr>
              <a:t>11</a:t>
            </a:fld>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图片 3"/>
          <p:cNvPicPr>
            <a:picLocks noChangeAspect="1"/>
          </p:cNvPicPr>
          <p:nvPr/>
        </p:nvPicPr>
        <p:blipFill>
          <a:blip r:embed="rId2"/>
          <a:srcRect/>
          <a:stretch>
            <a:fillRect/>
          </a:stretch>
        </p:blipFill>
        <p:spPr bwMode="auto">
          <a:xfrm>
            <a:off x="3995738" y="5949950"/>
            <a:ext cx="768350" cy="712788"/>
          </a:xfrm>
          <a:prstGeom prst="rect">
            <a:avLst/>
          </a:prstGeom>
          <a:pattFill prst="ltUpDiag">
            <a:fgClr>
              <a:schemeClr val="accent1"/>
            </a:fgClr>
            <a:bgClr>
              <a:schemeClr val="bg1"/>
            </a:bgClr>
          </a:pattFill>
          <a:ln w="9525">
            <a:noFill/>
            <a:miter lim="800000"/>
            <a:headEnd/>
            <a:tailEnd/>
          </a:ln>
        </p:spPr>
      </p:pic>
      <p:pic>
        <p:nvPicPr>
          <p:cNvPr id="32770" name="图片 4"/>
          <p:cNvPicPr>
            <a:picLocks noChangeAspect="1"/>
          </p:cNvPicPr>
          <p:nvPr/>
        </p:nvPicPr>
        <p:blipFill>
          <a:blip r:embed="rId3"/>
          <a:srcRect/>
          <a:stretch>
            <a:fillRect/>
          </a:stretch>
        </p:blipFill>
        <p:spPr bwMode="auto">
          <a:xfrm>
            <a:off x="3924300" y="6727825"/>
            <a:ext cx="727075" cy="130175"/>
          </a:xfrm>
          <a:prstGeom prst="rect">
            <a:avLst/>
          </a:prstGeom>
          <a:noFill/>
          <a:ln w="9525">
            <a:noFill/>
            <a:miter lim="800000"/>
            <a:headEnd/>
            <a:tailEnd/>
          </a:ln>
        </p:spPr>
      </p:pic>
      <p:sp>
        <p:nvSpPr>
          <p:cNvPr id="6" name="矩形 5"/>
          <p:cNvSpPr/>
          <p:nvPr/>
        </p:nvSpPr>
        <p:spPr>
          <a:xfrm>
            <a:off x="0" y="6453188"/>
            <a:ext cx="3851275" cy="714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932363" y="6453188"/>
            <a:ext cx="4211637" cy="714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a:off x="0" y="1052513"/>
            <a:ext cx="6588125"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32774" name="矩形 9"/>
          <p:cNvSpPr>
            <a:spLocks noChangeArrowheads="1"/>
          </p:cNvSpPr>
          <p:nvPr/>
        </p:nvSpPr>
        <p:spPr bwMode="auto">
          <a:xfrm>
            <a:off x="712788" y="476250"/>
            <a:ext cx="4859337" cy="461963"/>
          </a:xfrm>
          <a:prstGeom prst="rect">
            <a:avLst/>
          </a:prstGeom>
          <a:noFill/>
          <a:ln w="9525">
            <a:noFill/>
            <a:miter lim="800000"/>
            <a:headEnd/>
            <a:tailEnd/>
          </a:ln>
        </p:spPr>
        <p:txBody>
          <a:bodyPr wrap="none">
            <a:spAutoFit/>
          </a:bodyPr>
          <a:lstStyle/>
          <a:p>
            <a:pPr algn="ctr"/>
            <a:r>
              <a:rPr lang="zh-CN" altLang="en-US" sz="2400" b="1">
                <a:latin typeface="微软雅黑" pitchFamily="34" charset="-122"/>
                <a:ea typeface="微软雅黑" pitchFamily="34" charset="-122"/>
              </a:rPr>
              <a:t>    实现中华民族伟大复兴的中国梦</a:t>
            </a:r>
          </a:p>
        </p:txBody>
      </p:sp>
      <p:pic>
        <p:nvPicPr>
          <p:cNvPr id="32775" name="图片 12" descr="1.jpg"/>
          <p:cNvPicPr>
            <a:picLocks noChangeAspect="1"/>
          </p:cNvPicPr>
          <p:nvPr/>
        </p:nvPicPr>
        <p:blipFill>
          <a:blip r:embed="rId4"/>
          <a:srcRect/>
          <a:stretch>
            <a:fillRect/>
          </a:stretch>
        </p:blipFill>
        <p:spPr bwMode="auto">
          <a:xfrm>
            <a:off x="827088" y="1412875"/>
            <a:ext cx="7416800" cy="2251075"/>
          </a:xfrm>
          <a:prstGeom prst="rect">
            <a:avLst/>
          </a:prstGeom>
          <a:noFill/>
          <a:ln w="9525">
            <a:noFill/>
            <a:miter lim="800000"/>
            <a:headEnd/>
            <a:tailEnd/>
          </a:ln>
        </p:spPr>
      </p:pic>
      <p:sp>
        <p:nvSpPr>
          <p:cNvPr id="32776" name="矩形 13"/>
          <p:cNvSpPr>
            <a:spLocks noChangeArrowheads="1"/>
          </p:cNvSpPr>
          <p:nvPr/>
        </p:nvSpPr>
        <p:spPr bwMode="auto">
          <a:xfrm>
            <a:off x="684213" y="3789363"/>
            <a:ext cx="8064500" cy="2170112"/>
          </a:xfrm>
          <a:prstGeom prst="rect">
            <a:avLst/>
          </a:prstGeom>
          <a:noFill/>
          <a:ln w="9525">
            <a:noFill/>
            <a:miter lim="800000"/>
            <a:headEnd/>
            <a:tailEnd/>
          </a:ln>
        </p:spPr>
        <p:txBody>
          <a:bodyPr>
            <a:spAutoFit/>
          </a:bodyPr>
          <a:lstStyle/>
          <a:p>
            <a:pPr>
              <a:lnSpc>
                <a:spcPct val="150000"/>
              </a:lnSpc>
            </a:pPr>
            <a:r>
              <a:rPr lang="zh-CN" altLang="en-US" b="1">
                <a:latin typeface="微软雅黑" pitchFamily="34" charset="-122"/>
                <a:ea typeface="微软雅黑" pitchFamily="34" charset="-122"/>
              </a:rPr>
              <a:t>“ 每个人都有自己的理想和追求</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都有自己的梦想。现在，大家都在讨论中国梦，我以为，实现中华民族伟大复兴，就是中华民族近代以来最伟大的梦想。这个梦想，凝聚了几代中国人的夙愿，体现了中华民族和中国人民的整体利益，是每一个中华儿女的共同期盼。”</a:t>
            </a:r>
            <a:endParaRPr lang="en-US" altLang="zh-CN" b="1">
              <a:latin typeface="微软雅黑" pitchFamily="34" charset="-122"/>
              <a:ea typeface="微软雅黑" pitchFamily="34" charset="-122"/>
            </a:endParaRPr>
          </a:p>
          <a:p>
            <a:pPr algn="r">
              <a:lnSpc>
                <a:spcPct val="150000"/>
              </a:lnSpc>
            </a:pPr>
            <a:r>
              <a:rPr lang="en-US" altLang="zh-CN" b="1">
                <a:latin typeface="楷体" pitchFamily="49" charset="-122"/>
                <a:ea typeface="楷体" pitchFamily="49" charset="-122"/>
              </a:rPr>
              <a:t>——</a:t>
            </a:r>
            <a:r>
              <a:rPr lang="zh-CN" altLang="en-US" b="1">
                <a:latin typeface="楷体" pitchFamily="49" charset="-122"/>
                <a:ea typeface="楷体" pitchFamily="49" charset="-122"/>
              </a:rPr>
              <a:t>在参观</a:t>
            </a:r>
            <a:r>
              <a:rPr lang="en-US" altLang="zh-CN" b="1">
                <a:latin typeface="楷体" pitchFamily="49" charset="-122"/>
                <a:ea typeface="楷体" pitchFamily="49" charset="-122"/>
              </a:rPr>
              <a:t>《</a:t>
            </a:r>
            <a:r>
              <a:rPr lang="zh-CN" altLang="en-US" b="1">
                <a:latin typeface="楷体" pitchFamily="49" charset="-122"/>
                <a:ea typeface="楷体" pitchFamily="49" charset="-122"/>
              </a:rPr>
              <a:t>复兴之路</a:t>
            </a:r>
            <a:r>
              <a:rPr lang="en-US" altLang="zh-CN" b="1">
                <a:latin typeface="楷体" pitchFamily="49" charset="-122"/>
                <a:ea typeface="楷体" pitchFamily="49" charset="-122"/>
              </a:rPr>
              <a:t>》</a:t>
            </a:r>
            <a:r>
              <a:rPr lang="zh-CN" altLang="en-US" b="1">
                <a:latin typeface="楷体" pitchFamily="49" charset="-122"/>
                <a:ea typeface="楷体" pitchFamily="49" charset="-122"/>
              </a:rPr>
              <a:t>展览时的讲话，</a:t>
            </a:r>
            <a:r>
              <a:rPr lang="en-US" altLang="zh-CN" b="1">
                <a:latin typeface="楷体" pitchFamily="49" charset="-122"/>
                <a:ea typeface="楷体" pitchFamily="49" charset="-122"/>
              </a:rPr>
              <a:t>2012.11.29</a:t>
            </a:r>
            <a:endParaRPr lang="zh-CN" altLang="en-US" b="1">
              <a:latin typeface="楷体" pitchFamily="49" charset="-122"/>
              <a:ea typeface="楷体" pitchFamily="49" charset="-122"/>
            </a:endParaRPr>
          </a:p>
        </p:txBody>
      </p:sp>
      <p:sp>
        <p:nvSpPr>
          <p:cNvPr id="11" name="灯片编号占位符 10"/>
          <p:cNvSpPr>
            <a:spLocks noGrp="1"/>
          </p:cNvSpPr>
          <p:nvPr>
            <p:ph type="sldNum" sz="quarter" idx="12"/>
          </p:nvPr>
        </p:nvSpPr>
        <p:spPr/>
        <p:txBody>
          <a:bodyPr/>
          <a:lstStyle/>
          <a:p>
            <a:pPr>
              <a:defRPr/>
            </a:pPr>
            <a:fld id="{BEF15371-B6CA-4D85-8DAF-60BF06C2A0C4}" type="slidenum">
              <a:rPr lang="zh-CN" altLang="en-US"/>
              <a:pPr>
                <a:defRPr/>
              </a:pPr>
              <a:t>12</a:t>
            </a:fld>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33794"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33795"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5580063"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4" name="直接连接符 13"/>
          <p:cNvCxnSpPr/>
          <p:nvPr/>
        </p:nvCxnSpPr>
        <p:spPr>
          <a:xfrm>
            <a:off x="3635375" y="1412875"/>
            <a:ext cx="0" cy="424815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3799" name="矩形 14"/>
          <p:cNvSpPr>
            <a:spLocks noChangeArrowheads="1"/>
          </p:cNvSpPr>
          <p:nvPr/>
        </p:nvSpPr>
        <p:spPr bwMode="auto">
          <a:xfrm>
            <a:off x="3851275" y="1557338"/>
            <a:ext cx="5113338" cy="4246562"/>
          </a:xfrm>
          <a:prstGeom prst="rect">
            <a:avLst/>
          </a:prstGeom>
          <a:noFill/>
          <a:ln w="9525">
            <a:noFill/>
            <a:miter lim="800000"/>
            <a:headEnd/>
            <a:tailEnd/>
          </a:ln>
        </p:spPr>
        <p:txBody>
          <a:bodyPr>
            <a:spAutoFit/>
          </a:bodyPr>
          <a:lstStyle/>
          <a:p>
            <a:pPr>
              <a:lnSpc>
                <a:spcPct val="150000"/>
              </a:lnSpc>
              <a:buFontTx/>
              <a:buBlip>
                <a:blip r:embed="rId4"/>
              </a:buBlip>
            </a:pPr>
            <a:r>
              <a:rPr lang="zh-CN" altLang="en-US" sz="1600" b="1">
                <a:latin typeface="微软雅黑" pitchFamily="34" charset="-122"/>
                <a:ea typeface="微软雅黑" pitchFamily="34" charset="-122"/>
              </a:rPr>
              <a:t>“</a:t>
            </a:r>
            <a:r>
              <a:rPr lang="zh-CN" altLang="en-US" b="1">
                <a:latin typeface="微软雅黑" pitchFamily="34" charset="-122"/>
                <a:ea typeface="微软雅黑" pitchFamily="34" charset="-122"/>
              </a:rPr>
              <a:t>这个梦想，凝聚了几代中国人的夙愿，体现了中华民族和中国人民的整体利益，是每一个中华儿女的共同期盼”。</a:t>
            </a:r>
            <a:endParaRPr lang="en-US" altLang="zh-CN" b="1">
              <a:latin typeface="微软雅黑" pitchFamily="34" charset="-122"/>
              <a:ea typeface="微软雅黑" pitchFamily="34" charset="-122"/>
            </a:endParaRPr>
          </a:p>
          <a:p>
            <a:pPr>
              <a:lnSpc>
                <a:spcPct val="150000"/>
              </a:lnSpc>
            </a:pPr>
            <a:endParaRPr lang="en-US" altLang="zh-CN" b="1">
              <a:solidFill>
                <a:srgbClr val="FF0000"/>
              </a:solidFill>
              <a:latin typeface="楷体" pitchFamily="49" charset="-122"/>
              <a:ea typeface="楷体" pitchFamily="49" charset="-122"/>
            </a:endParaRPr>
          </a:p>
          <a:p>
            <a:pPr>
              <a:lnSpc>
                <a:spcPct val="150000"/>
              </a:lnSpc>
              <a:buFontTx/>
              <a:buBlip>
                <a:blip r:embed="rId4"/>
              </a:buBlip>
            </a:pPr>
            <a:r>
              <a:rPr lang="zh-CN" altLang="en-US" b="1">
                <a:latin typeface="微软雅黑" pitchFamily="34" charset="-122"/>
                <a:ea typeface="微软雅黑" pitchFamily="34" charset="-122"/>
              </a:rPr>
              <a:t>“我坚信，到中国共产党成立 </a:t>
            </a:r>
            <a:r>
              <a:rPr lang="en-US" altLang="zh-CN" b="1">
                <a:latin typeface="微软雅黑" pitchFamily="34" charset="-122"/>
                <a:ea typeface="微软雅黑" pitchFamily="34" charset="-122"/>
              </a:rPr>
              <a:t>100</a:t>
            </a:r>
            <a:r>
              <a:rPr lang="zh-CN" altLang="en-US" b="1">
                <a:latin typeface="微软雅黑" pitchFamily="34" charset="-122"/>
                <a:ea typeface="微软雅黑" pitchFamily="34" charset="-122"/>
              </a:rPr>
              <a:t>年时全面建成小康社会的目标一定能实现，到新中国成立 </a:t>
            </a:r>
            <a:r>
              <a:rPr lang="en-US" altLang="zh-CN" b="1">
                <a:latin typeface="微软雅黑" pitchFamily="34" charset="-122"/>
                <a:ea typeface="微软雅黑" pitchFamily="34" charset="-122"/>
              </a:rPr>
              <a:t>100 </a:t>
            </a:r>
            <a:r>
              <a:rPr lang="zh-CN" altLang="en-US" b="1">
                <a:latin typeface="微软雅黑" pitchFamily="34" charset="-122"/>
                <a:ea typeface="微软雅黑" pitchFamily="34" charset="-122"/>
              </a:rPr>
              <a:t>年时建成富强民主文明和谐的社会主义现代化国家的目标一定能实现，中华民族伟大复兴的梦想一定能实现</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 </a:t>
            </a:r>
            <a:r>
              <a:rPr lang="zh-CN" altLang="en-US" sz="1600" b="1">
                <a:latin typeface="微软雅黑" pitchFamily="34" charset="-122"/>
                <a:ea typeface="微软雅黑" pitchFamily="34" charset="-122"/>
              </a:rPr>
              <a:t>”</a:t>
            </a:r>
          </a:p>
          <a:p>
            <a:pPr>
              <a:lnSpc>
                <a:spcPct val="150000"/>
              </a:lnSpc>
            </a:pPr>
            <a:endParaRPr lang="zh-CN" altLang="en-US" b="1">
              <a:latin typeface="微软雅黑" pitchFamily="34" charset="-122"/>
              <a:ea typeface="微软雅黑" pitchFamily="34" charset="-122"/>
            </a:endParaRPr>
          </a:p>
        </p:txBody>
      </p:sp>
      <p:pic>
        <p:nvPicPr>
          <p:cNvPr id="33800" name="图片 10" descr="fc1f4134970a304ebaaf8250d1c8a786c8175c8e.jpg"/>
          <p:cNvPicPr>
            <a:picLocks noChangeAspect="1"/>
          </p:cNvPicPr>
          <p:nvPr/>
        </p:nvPicPr>
        <p:blipFill>
          <a:blip r:embed="rId5"/>
          <a:srcRect/>
          <a:stretch>
            <a:fillRect/>
          </a:stretch>
        </p:blipFill>
        <p:spPr bwMode="auto">
          <a:xfrm>
            <a:off x="611188" y="1628775"/>
            <a:ext cx="2714625" cy="3384550"/>
          </a:xfrm>
          <a:prstGeom prst="rect">
            <a:avLst/>
          </a:prstGeom>
          <a:noFill/>
          <a:ln w="9525">
            <a:noFill/>
            <a:miter lim="800000"/>
            <a:headEnd/>
            <a:tailEnd/>
          </a:ln>
        </p:spPr>
      </p:pic>
      <p:sp>
        <p:nvSpPr>
          <p:cNvPr id="33801" name="TextBox 11"/>
          <p:cNvSpPr txBox="1">
            <a:spLocks noChangeArrowheads="1"/>
          </p:cNvSpPr>
          <p:nvPr/>
        </p:nvSpPr>
        <p:spPr bwMode="auto">
          <a:xfrm>
            <a:off x="539750" y="5229225"/>
            <a:ext cx="3024188" cy="369888"/>
          </a:xfrm>
          <a:prstGeom prst="rect">
            <a:avLst/>
          </a:prstGeom>
          <a:noFill/>
          <a:ln w="9525">
            <a:noFill/>
            <a:miter lim="800000"/>
            <a:headEnd/>
            <a:tailEnd/>
          </a:ln>
        </p:spPr>
        <p:txBody>
          <a:bodyPr>
            <a:spAutoFit/>
          </a:bodyPr>
          <a:lstStyle/>
          <a:p>
            <a:r>
              <a:rPr lang="zh-CN" altLang="en-US">
                <a:latin typeface="Calibri" pitchFamily="34" charset="0"/>
              </a:rPr>
              <a:t>  </a:t>
            </a:r>
            <a:r>
              <a:rPr lang="zh-CN" altLang="en-US" b="1">
                <a:latin typeface="微软雅黑" pitchFamily="34" charset="-122"/>
                <a:ea typeface="微软雅黑" pitchFamily="34" charset="-122"/>
              </a:rPr>
              <a:t>帝国主义瓜分中国的狂潮</a:t>
            </a:r>
          </a:p>
        </p:txBody>
      </p:sp>
      <p:sp>
        <p:nvSpPr>
          <p:cNvPr id="33802" name="矩形 16"/>
          <p:cNvSpPr>
            <a:spLocks noChangeArrowheads="1"/>
          </p:cNvSpPr>
          <p:nvPr/>
        </p:nvSpPr>
        <p:spPr bwMode="auto">
          <a:xfrm>
            <a:off x="4765675" y="5373688"/>
            <a:ext cx="4378325" cy="368300"/>
          </a:xfrm>
          <a:prstGeom prst="rect">
            <a:avLst/>
          </a:prstGeom>
          <a:noFill/>
          <a:ln w="9525">
            <a:noFill/>
            <a:miter lim="800000"/>
            <a:headEnd/>
            <a:tailEnd/>
          </a:ln>
        </p:spPr>
        <p:txBody>
          <a:bodyPr wrap="none">
            <a:spAutoFit/>
          </a:bodyPr>
          <a:lstStyle/>
          <a:p>
            <a:r>
              <a:rPr lang="zh-CN" altLang="en-US" b="1">
                <a:solidFill>
                  <a:srgbClr val="FF0000"/>
                </a:solidFill>
                <a:latin typeface="楷体" pitchFamily="49" charset="-122"/>
                <a:ea typeface="楷体" pitchFamily="49" charset="-122"/>
              </a:rPr>
              <a:t>  </a:t>
            </a:r>
            <a:r>
              <a:rPr lang="en-US" altLang="zh-CN" b="1">
                <a:solidFill>
                  <a:srgbClr val="FF0000"/>
                </a:solidFill>
                <a:latin typeface="楷体" pitchFamily="49" charset="-122"/>
                <a:ea typeface="楷体" pitchFamily="49" charset="-122"/>
              </a:rPr>
              <a:t>—</a:t>
            </a:r>
            <a:r>
              <a:rPr lang="zh-CN" altLang="en-US" b="1">
                <a:solidFill>
                  <a:srgbClr val="FF0000"/>
                </a:solidFill>
                <a:latin typeface="楷体" pitchFamily="49" charset="-122"/>
                <a:ea typeface="楷体" pitchFamily="49" charset="-122"/>
              </a:rPr>
              <a:t>参观</a:t>
            </a:r>
            <a:r>
              <a:rPr lang="en-US" altLang="zh-CN" b="1">
                <a:solidFill>
                  <a:srgbClr val="FF0000"/>
                </a:solidFill>
                <a:latin typeface="楷体" pitchFamily="49" charset="-122"/>
                <a:ea typeface="楷体" pitchFamily="49" charset="-122"/>
              </a:rPr>
              <a:t>《</a:t>
            </a:r>
            <a:r>
              <a:rPr lang="zh-CN" altLang="en-US" b="1">
                <a:solidFill>
                  <a:srgbClr val="FF0000"/>
                </a:solidFill>
                <a:latin typeface="楷体" pitchFamily="49" charset="-122"/>
                <a:ea typeface="楷体" pitchFamily="49" charset="-122"/>
              </a:rPr>
              <a:t>复兴之路</a:t>
            </a:r>
            <a:r>
              <a:rPr lang="en-US" altLang="zh-CN" b="1">
                <a:solidFill>
                  <a:srgbClr val="FF0000"/>
                </a:solidFill>
                <a:latin typeface="楷体" pitchFamily="49" charset="-122"/>
                <a:ea typeface="楷体" pitchFamily="49" charset="-122"/>
              </a:rPr>
              <a:t>》</a:t>
            </a:r>
            <a:r>
              <a:rPr lang="zh-CN" altLang="en-US" b="1">
                <a:solidFill>
                  <a:srgbClr val="FF0000"/>
                </a:solidFill>
                <a:latin typeface="楷体" pitchFamily="49" charset="-122"/>
                <a:ea typeface="楷体" pitchFamily="49" charset="-122"/>
              </a:rPr>
              <a:t>讲话，</a:t>
            </a:r>
            <a:r>
              <a:rPr lang="en-US" altLang="zh-CN" b="1">
                <a:solidFill>
                  <a:srgbClr val="FF0000"/>
                </a:solidFill>
                <a:latin typeface="楷体" pitchFamily="49" charset="-122"/>
                <a:ea typeface="楷体" pitchFamily="49" charset="-122"/>
              </a:rPr>
              <a:t>2012.11.29</a:t>
            </a:r>
            <a:endParaRPr lang="zh-CN" altLang="en-US">
              <a:latin typeface="Calibri" pitchFamily="34" charset="0"/>
            </a:endParaRPr>
          </a:p>
        </p:txBody>
      </p:sp>
      <p:sp>
        <p:nvSpPr>
          <p:cNvPr id="33803" name="矩形 17"/>
          <p:cNvSpPr>
            <a:spLocks noChangeArrowheads="1"/>
          </p:cNvSpPr>
          <p:nvPr/>
        </p:nvSpPr>
        <p:spPr bwMode="auto">
          <a:xfrm>
            <a:off x="395288" y="404813"/>
            <a:ext cx="4968875" cy="461962"/>
          </a:xfrm>
          <a:prstGeom prst="rect">
            <a:avLst/>
          </a:prstGeom>
          <a:noFill/>
          <a:ln w="9525">
            <a:noFill/>
            <a:miter lim="800000"/>
            <a:headEnd/>
            <a:tailEnd/>
          </a:ln>
        </p:spPr>
        <p:txBody>
          <a:bodyPr>
            <a:spAutoFit/>
          </a:bodyPr>
          <a:lstStyle/>
          <a:p>
            <a:pPr algn="ctr"/>
            <a:r>
              <a:rPr lang="en-US" altLang="zh-CN" sz="2400" b="1">
                <a:latin typeface="微软雅黑" pitchFamily="34" charset="-122"/>
                <a:ea typeface="微软雅黑" pitchFamily="34" charset="-122"/>
              </a:rPr>
              <a:t>1.</a:t>
            </a:r>
            <a:r>
              <a:rPr lang="zh-CN" altLang="en-US" sz="2400" b="1">
                <a:latin typeface="微软雅黑" pitchFamily="34" charset="-122"/>
                <a:ea typeface="微软雅黑" pitchFamily="34" charset="-122"/>
              </a:rPr>
              <a:t>中国梦是几代中国人的夙愿</a:t>
            </a:r>
          </a:p>
        </p:txBody>
      </p:sp>
      <p:sp>
        <p:nvSpPr>
          <p:cNvPr id="13" name="灯片编号占位符 12"/>
          <p:cNvSpPr>
            <a:spLocks noGrp="1"/>
          </p:cNvSpPr>
          <p:nvPr>
            <p:ph type="sldNum" sz="quarter" idx="12"/>
          </p:nvPr>
        </p:nvSpPr>
        <p:spPr/>
        <p:txBody>
          <a:bodyPr/>
          <a:lstStyle/>
          <a:p>
            <a:pPr>
              <a:defRPr/>
            </a:pPr>
            <a:fld id="{0304B353-342E-400E-B0A6-7A9B278255AB}" type="slidenum">
              <a:rPr lang="zh-CN" altLang="en-US"/>
              <a:pPr>
                <a:defRPr/>
              </a:pPr>
              <a:t>13</a:t>
            </a:fld>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34818"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34819"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flipV="1">
            <a:off x="0" y="1125538"/>
            <a:ext cx="9144000" cy="714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7" name="直接连接符 16"/>
          <p:cNvCxnSpPr/>
          <p:nvPr/>
        </p:nvCxnSpPr>
        <p:spPr>
          <a:xfrm>
            <a:off x="3708400" y="1484313"/>
            <a:ext cx="0" cy="424815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3"/>
          <p:cNvSpPr txBox="1">
            <a:spLocks noChangeArrowheads="1"/>
          </p:cNvSpPr>
          <p:nvPr/>
        </p:nvSpPr>
        <p:spPr>
          <a:xfrm>
            <a:off x="3851275" y="1484313"/>
            <a:ext cx="5076825" cy="2665412"/>
          </a:xfrm>
          <a:prstGeom prst="rect">
            <a:avLst/>
          </a:prstGeom>
        </p:spPr>
        <p:txBody>
          <a:bodyPr>
            <a:normAutofit fontScale="92500"/>
          </a:bodyPr>
          <a:lstStyle/>
          <a:p>
            <a:pPr marL="342900" indent="-342900" algn="just" fontAlgn="auto">
              <a:lnSpc>
                <a:spcPct val="150000"/>
              </a:lnSpc>
              <a:spcBef>
                <a:spcPct val="20000"/>
              </a:spcBef>
              <a:spcAft>
                <a:spcPts val="0"/>
              </a:spcAft>
              <a:buFontTx/>
              <a:buBlip>
                <a:blip r:embed="rId4"/>
              </a:buBlip>
              <a:defRPr/>
            </a:pPr>
            <a:r>
              <a:rPr lang="zh-CN" altLang="en-US" sz="2100" b="1" dirty="0">
                <a:latin typeface="微软雅黑" pitchFamily="34" charset="-122"/>
                <a:ea typeface="微软雅黑" pitchFamily="34" charset="-122"/>
              </a:rPr>
              <a:t>“实现中华民族伟大复兴，是近代以来中国人民最伟大的梦想，我们称之为‘中国梦’。基本内涵是实现</a:t>
            </a:r>
            <a:r>
              <a:rPr lang="zh-CN" altLang="en-US" sz="2100" b="1" dirty="0">
                <a:solidFill>
                  <a:srgbClr val="C00000"/>
                </a:solidFill>
                <a:latin typeface="微软雅黑" pitchFamily="34" charset="-122"/>
                <a:ea typeface="微软雅黑" pitchFamily="34" charset="-122"/>
              </a:rPr>
              <a:t>国家富强、民族振兴、人民幸福。</a:t>
            </a:r>
            <a:r>
              <a:rPr lang="zh-CN" altLang="en-US" sz="2100" b="1" dirty="0">
                <a:latin typeface="微软雅黑" pitchFamily="34" charset="-122"/>
                <a:ea typeface="微软雅黑" pitchFamily="34" charset="-122"/>
              </a:rPr>
              <a:t>“</a:t>
            </a:r>
            <a:endParaRPr lang="en-US" altLang="zh-CN" sz="2100" b="1" dirty="0">
              <a:latin typeface="微软雅黑" pitchFamily="34" charset="-122"/>
              <a:ea typeface="微软雅黑" pitchFamily="34" charset="-122"/>
            </a:endParaRPr>
          </a:p>
          <a:p>
            <a:pPr marL="342900" indent="-342900" algn="just" fontAlgn="auto">
              <a:lnSpc>
                <a:spcPct val="150000"/>
              </a:lnSpc>
              <a:spcBef>
                <a:spcPct val="20000"/>
              </a:spcBef>
              <a:spcAft>
                <a:spcPts val="0"/>
              </a:spcAft>
              <a:defRPr/>
            </a:pPr>
            <a:r>
              <a:rPr lang="zh-CN" altLang="en-US" sz="2100" b="1" dirty="0">
                <a:latin typeface="微软雅黑" pitchFamily="34" charset="-122"/>
                <a:ea typeface="微软雅黑" pitchFamily="34" charset="-122"/>
              </a:rPr>
              <a:t>   </a:t>
            </a:r>
            <a:r>
              <a:rPr lang="en-US" altLang="zh-CN" sz="1700" b="1" dirty="0">
                <a:latin typeface="楷体" pitchFamily="49" charset="-122"/>
                <a:ea typeface="楷体" pitchFamily="49" charset="-122"/>
              </a:rPr>
              <a:t>——《</a:t>
            </a:r>
            <a:r>
              <a:rPr lang="zh-CN" altLang="en-US" sz="1700" b="1" dirty="0">
                <a:latin typeface="楷体" pitchFamily="49" charset="-122"/>
                <a:ea typeface="楷体" pitchFamily="49" charset="-122"/>
              </a:rPr>
              <a:t>在莫斯科国际关系学院的演讲</a:t>
            </a:r>
            <a:r>
              <a:rPr lang="en-US" altLang="zh-CN" sz="1700" b="1" dirty="0">
                <a:latin typeface="楷体" pitchFamily="49" charset="-122"/>
                <a:ea typeface="楷体" pitchFamily="49" charset="-122"/>
              </a:rPr>
              <a:t>》</a:t>
            </a:r>
            <a:r>
              <a:rPr lang="zh-CN" altLang="en-US" sz="1700" b="1" dirty="0">
                <a:latin typeface="楷体" pitchFamily="49" charset="-122"/>
                <a:ea typeface="楷体" pitchFamily="49" charset="-122"/>
              </a:rPr>
              <a:t>，</a:t>
            </a:r>
            <a:r>
              <a:rPr lang="en-US" altLang="zh-CN" sz="1700" b="1" dirty="0">
                <a:latin typeface="楷体" pitchFamily="49" charset="-122"/>
                <a:ea typeface="楷体" pitchFamily="49" charset="-122"/>
              </a:rPr>
              <a:t>2013.3.23</a:t>
            </a:r>
          </a:p>
          <a:p>
            <a:pPr marL="342900" indent="-342900" algn="just" fontAlgn="auto">
              <a:spcBef>
                <a:spcPct val="20000"/>
              </a:spcBef>
              <a:spcAft>
                <a:spcPts val="0"/>
              </a:spcAft>
              <a:defRPr/>
            </a:pPr>
            <a:endParaRPr lang="en-US" altLang="zh-CN" sz="1600" b="1" dirty="0">
              <a:latin typeface="楷体" pitchFamily="49" charset="-122"/>
              <a:ea typeface="楷体" pitchFamily="49" charset="-122"/>
            </a:endParaRPr>
          </a:p>
          <a:p>
            <a:pPr marL="342900" indent="-342900" algn="just" fontAlgn="auto">
              <a:spcBef>
                <a:spcPct val="20000"/>
              </a:spcBef>
              <a:spcAft>
                <a:spcPts val="0"/>
              </a:spcAft>
              <a:defRPr/>
            </a:pPr>
            <a:endParaRPr lang="en-US" altLang="zh-CN" sz="1600" b="1" dirty="0">
              <a:latin typeface="楷体" pitchFamily="49" charset="-122"/>
              <a:ea typeface="楷体" pitchFamily="49" charset="-122"/>
            </a:endParaRPr>
          </a:p>
          <a:p>
            <a:pPr marL="342900" indent="-342900" fontAlgn="auto">
              <a:lnSpc>
                <a:spcPct val="150000"/>
              </a:lnSpc>
              <a:spcBef>
                <a:spcPct val="20000"/>
              </a:spcBef>
              <a:spcAft>
                <a:spcPts val="0"/>
              </a:spcAft>
              <a:defRPr/>
            </a:pPr>
            <a:endParaRPr lang="en-US" sz="2800" dirty="0">
              <a:solidFill>
                <a:srgbClr val="C00000"/>
              </a:solidFill>
              <a:latin typeface="+mn-lt"/>
              <a:ea typeface="+mn-ea"/>
            </a:endParaRPr>
          </a:p>
        </p:txBody>
      </p:sp>
      <p:sp>
        <p:nvSpPr>
          <p:cNvPr id="34824" name="TextBox 14"/>
          <p:cNvSpPr txBox="1">
            <a:spLocks noChangeArrowheads="1"/>
          </p:cNvSpPr>
          <p:nvPr/>
        </p:nvSpPr>
        <p:spPr bwMode="auto">
          <a:xfrm>
            <a:off x="1547813" y="404813"/>
            <a:ext cx="5040312" cy="461962"/>
          </a:xfrm>
          <a:prstGeom prst="rect">
            <a:avLst/>
          </a:prstGeom>
          <a:noFill/>
          <a:ln w="9525">
            <a:noFill/>
            <a:miter lim="800000"/>
            <a:headEnd/>
            <a:tailEnd/>
          </a:ln>
        </p:spPr>
        <p:txBody>
          <a:bodyPr>
            <a:spAutoFit/>
          </a:bodyPr>
          <a:lstStyle/>
          <a:p>
            <a:pPr algn="ctr"/>
            <a:r>
              <a:rPr lang="en-US" altLang="zh-CN" sz="2400" b="1">
                <a:latin typeface="微软雅黑" pitchFamily="34" charset="-122"/>
                <a:ea typeface="微软雅黑" pitchFamily="34" charset="-122"/>
              </a:rPr>
              <a:t>2</a:t>
            </a:r>
            <a:r>
              <a:rPr lang="zh-CN" altLang="en-US" sz="2400" b="1">
                <a:latin typeface="微软雅黑" pitchFamily="34" charset="-122"/>
                <a:ea typeface="微软雅黑" pitchFamily="34" charset="-122"/>
              </a:rPr>
              <a:t>、中国梦归根结底是人民的梦</a:t>
            </a:r>
          </a:p>
        </p:txBody>
      </p:sp>
      <p:sp>
        <p:nvSpPr>
          <p:cNvPr id="34825" name="矩形 28"/>
          <p:cNvSpPr>
            <a:spLocks noChangeArrowheads="1"/>
          </p:cNvSpPr>
          <p:nvPr/>
        </p:nvSpPr>
        <p:spPr bwMode="auto">
          <a:xfrm>
            <a:off x="3995738" y="3860800"/>
            <a:ext cx="5148262" cy="2032000"/>
          </a:xfrm>
          <a:prstGeom prst="rect">
            <a:avLst/>
          </a:prstGeom>
          <a:noFill/>
          <a:ln w="9525">
            <a:noFill/>
            <a:miter lim="800000"/>
            <a:headEnd/>
            <a:tailEnd/>
          </a:ln>
        </p:spPr>
        <p:txBody>
          <a:bodyPr>
            <a:spAutoFit/>
          </a:bodyPr>
          <a:lstStyle/>
          <a:p>
            <a:pPr>
              <a:lnSpc>
                <a:spcPct val="150000"/>
              </a:lnSpc>
              <a:buFontTx/>
              <a:buBlip>
                <a:blip r:embed="rId4"/>
              </a:buBlip>
            </a:pPr>
            <a:r>
              <a:rPr lang="zh-CN" altLang="en-US" sz="2000" b="1">
                <a:latin typeface="微软雅黑" pitchFamily="34" charset="-122"/>
                <a:ea typeface="微软雅黑" pitchFamily="34" charset="-122"/>
              </a:rPr>
              <a:t>“中国梦归根到底是人民的梦，必须紧紧依靠人民来实现，必须不断为人民造福。”</a:t>
            </a:r>
            <a:endParaRPr lang="en-US" altLang="zh-CN" sz="2000" b="1">
              <a:latin typeface="微软雅黑" pitchFamily="34" charset="-122"/>
              <a:ea typeface="微软雅黑" pitchFamily="34" charset="-122"/>
            </a:endParaRPr>
          </a:p>
          <a:p>
            <a:pPr>
              <a:lnSpc>
                <a:spcPct val="150000"/>
              </a:lnSpc>
            </a:pPr>
            <a:r>
              <a:rPr lang="zh-CN" altLang="en-US" sz="1600" b="1">
                <a:latin typeface="楷体" pitchFamily="49" charset="-122"/>
                <a:ea typeface="楷体" pitchFamily="49" charset="-122"/>
              </a:rPr>
              <a:t> </a:t>
            </a:r>
            <a:r>
              <a:rPr lang="en-US" altLang="zh-CN" sz="1600" b="1">
                <a:latin typeface="楷体" pitchFamily="49" charset="-122"/>
                <a:ea typeface="楷体" pitchFamily="49" charset="-122"/>
              </a:rPr>
              <a:t>——《</a:t>
            </a:r>
            <a:r>
              <a:rPr lang="zh-CN" altLang="en-US" sz="1600" b="1">
                <a:latin typeface="楷体" pitchFamily="49" charset="-122"/>
                <a:ea typeface="楷体" pitchFamily="49" charset="-122"/>
              </a:rPr>
              <a:t>在第十二届全国人民代表大会第一次会议上的讲话</a:t>
            </a:r>
            <a:r>
              <a:rPr lang="en-US" altLang="zh-CN" sz="1600" b="1">
                <a:latin typeface="楷体" pitchFamily="49" charset="-122"/>
                <a:ea typeface="楷体" pitchFamily="49" charset="-122"/>
              </a:rPr>
              <a:t>》</a:t>
            </a:r>
            <a:r>
              <a:rPr lang="zh-CN" altLang="en-US" sz="1600" b="1">
                <a:latin typeface="楷体" pitchFamily="49" charset="-122"/>
                <a:ea typeface="楷体" pitchFamily="49" charset="-122"/>
              </a:rPr>
              <a:t>，</a:t>
            </a:r>
            <a:r>
              <a:rPr lang="en-US" altLang="zh-CN" sz="1600" b="1">
                <a:latin typeface="楷体" pitchFamily="49" charset="-122"/>
                <a:ea typeface="楷体" pitchFamily="49" charset="-122"/>
              </a:rPr>
              <a:t>2013.3.17</a:t>
            </a:r>
            <a:endParaRPr lang="zh-CN" altLang="en-US" sz="1600" b="1">
              <a:latin typeface="楷体" pitchFamily="49" charset="-122"/>
              <a:ea typeface="楷体" pitchFamily="49" charset="-122"/>
            </a:endParaRPr>
          </a:p>
          <a:p>
            <a:endParaRPr lang="zh-CN" altLang="en-US">
              <a:latin typeface="Calibri" pitchFamily="34" charset="0"/>
            </a:endParaRPr>
          </a:p>
        </p:txBody>
      </p:sp>
      <p:pic>
        <p:nvPicPr>
          <p:cNvPr id="30" name="Picture 8" descr="http://news.xinhuanet.com/2013lh/2013-03/17/11251115055434_11d.jpg"/>
          <p:cNvPicPr>
            <a:picLocks noChangeAspect="1" noChangeArrowheads="1"/>
          </p:cNvPicPr>
          <p:nvPr/>
        </p:nvPicPr>
        <p:blipFill>
          <a:blip r:embed="rId5"/>
          <a:srcRect t="7275" r="26224"/>
          <a:stretch>
            <a:fillRect/>
          </a:stretch>
        </p:blipFill>
        <p:spPr bwMode="auto">
          <a:xfrm>
            <a:off x="684213" y="1773238"/>
            <a:ext cx="2592387" cy="3551237"/>
          </a:xfrm>
          <a:prstGeom prst="rect">
            <a:avLst/>
          </a:prstGeom>
          <a:noFill/>
          <a:ln w="19050">
            <a:solidFill>
              <a:schemeClr val="bg1"/>
            </a:solidFill>
            <a:miter lim="800000"/>
            <a:headEnd/>
            <a:tailEnd/>
          </a:ln>
          <a:effectLst>
            <a:outerShdw sx="102000" sy="102000" algn="ctr" rotWithShape="0">
              <a:srgbClr val="000000">
                <a:alpha val="28999"/>
              </a:srgbClr>
            </a:outerShdw>
          </a:effectLst>
        </p:spPr>
      </p:pic>
      <p:sp>
        <p:nvSpPr>
          <p:cNvPr id="12" name="灯片编号占位符 11"/>
          <p:cNvSpPr>
            <a:spLocks noGrp="1"/>
          </p:cNvSpPr>
          <p:nvPr>
            <p:ph type="sldNum" sz="quarter" idx="12"/>
          </p:nvPr>
        </p:nvSpPr>
        <p:spPr/>
        <p:txBody>
          <a:bodyPr/>
          <a:lstStyle/>
          <a:p>
            <a:pPr>
              <a:defRPr/>
            </a:pPr>
            <a:fld id="{57414297-0377-48FD-99E3-28019C920380}" type="slidenum">
              <a:rPr lang="zh-CN" altLang="en-US"/>
              <a:pPr>
                <a:defRPr/>
              </a:pPr>
              <a:t>14</a:t>
            </a:fld>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07561" name="图片 4"/>
          <p:cNvPicPr>
            <a:picLocks noChangeAspect="1"/>
          </p:cNvPicPr>
          <p:nvPr/>
        </p:nvPicPr>
        <p:blipFill>
          <a:blip r:embed="rId3"/>
          <a:srcRect/>
          <a:stretch>
            <a:fillRect/>
          </a:stretch>
        </p:blipFill>
        <p:spPr bwMode="auto">
          <a:xfrm>
            <a:off x="3995738" y="5589588"/>
            <a:ext cx="942975" cy="876300"/>
          </a:xfrm>
          <a:prstGeom prst="rect">
            <a:avLst/>
          </a:prstGeom>
          <a:noFill/>
          <a:ln w="9525">
            <a:noFill/>
            <a:miter lim="800000"/>
            <a:headEnd/>
            <a:tailEnd/>
          </a:ln>
        </p:spPr>
      </p:pic>
      <p:pic>
        <p:nvPicPr>
          <p:cNvPr id="407562" name="图片 5"/>
          <p:cNvPicPr>
            <a:picLocks noChangeAspect="1"/>
          </p:cNvPicPr>
          <p:nvPr/>
        </p:nvPicPr>
        <p:blipFill>
          <a:blip r:embed="rId4"/>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643438"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7" name="直接连接符 16"/>
          <p:cNvCxnSpPr/>
          <p:nvPr/>
        </p:nvCxnSpPr>
        <p:spPr>
          <a:xfrm>
            <a:off x="3635375" y="1341438"/>
            <a:ext cx="0" cy="4391025"/>
          </a:xfrm>
          <a:prstGeom prst="line">
            <a:avLst/>
          </a:prstGeom>
        </p:spPr>
        <p:style>
          <a:lnRef idx="1">
            <a:schemeClr val="accent1"/>
          </a:lnRef>
          <a:fillRef idx="0">
            <a:schemeClr val="accent1"/>
          </a:fillRef>
          <a:effectRef idx="0">
            <a:schemeClr val="accent1"/>
          </a:effectRef>
          <a:fontRef idx="minor">
            <a:schemeClr val="tx1"/>
          </a:fontRef>
        </p:style>
      </p:cxnSp>
      <p:sp>
        <p:nvSpPr>
          <p:cNvPr id="407566" name="矩形 20"/>
          <p:cNvSpPr>
            <a:spLocks noChangeArrowheads="1"/>
          </p:cNvSpPr>
          <p:nvPr/>
        </p:nvSpPr>
        <p:spPr bwMode="auto">
          <a:xfrm>
            <a:off x="4067175" y="1844675"/>
            <a:ext cx="4392613" cy="3324225"/>
          </a:xfrm>
          <a:prstGeom prst="rect">
            <a:avLst/>
          </a:prstGeom>
          <a:noFill/>
          <a:ln w="9525">
            <a:noFill/>
            <a:miter lim="800000"/>
            <a:headEnd/>
            <a:tailEnd/>
          </a:ln>
        </p:spPr>
        <p:txBody>
          <a:bodyPr>
            <a:spAutoFit/>
          </a:bodyPr>
          <a:lstStyle/>
          <a:p>
            <a:pPr>
              <a:lnSpc>
                <a:spcPct val="150000"/>
              </a:lnSpc>
              <a:buFontTx/>
              <a:buBlip>
                <a:blip r:embed="rId5"/>
              </a:buBlip>
            </a:pPr>
            <a:r>
              <a:rPr lang="zh-CN" altLang="en-US" sz="2000" b="1">
                <a:latin typeface="微软雅黑" pitchFamily="34" charset="-122"/>
                <a:ea typeface="微软雅黑" pitchFamily="34" charset="-122"/>
              </a:rPr>
              <a:t> 必须走中国道路</a:t>
            </a:r>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中国特色社会主义道路</a:t>
            </a:r>
            <a:endParaRPr lang="en-US" altLang="zh-CN" sz="2000" b="1">
              <a:latin typeface="微软雅黑" pitchFamily="34" charset="-122"/>
              <a:ea typeface="微软雅黑" pitchFamily="34" charset="-122"/>
            </a:endParaRPr>
          </a:p>
          <a:p>
            <a:pPr>
              <a:lnSpc>
                <a:spcPct val="150000"/>
              </a:lnSpc>
              <a:buFontTx/>
              <a:buBlip>
                <a:blip r:embed="rId5"/>
              </a:buBlip>
            </a:pPr>
            <a:r>
              <a:rPr lang="zh-CN" altLang="en-US" sz="2000" b="1">
                <a:latin typeface="微软雅黑" pitchFamily="34" charset="-122"/>
                <a:ea typeface="微软雅黑" pitchFamily="34" charset="-122"/>
              </a:rPr>
              <a:t> 必须弘扬中国精神</a:t>
            </a:r>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以爱国主义为核心的民族精神和以改革创新为核心的时代精神</a:t>
            </a:r>
            <a:endParaRPr lang="en-US" altLang="zh-CN" sz="2000" b="1">
              <a:latin typeface="微软雅黑" pitchFamily="34" charset="-122"/>
              <a:ea typeface="微软雅黑" pitchFamily="34" charset="-122"/>
            </a:endParaRPr>
          </a:p>
          <a:p>
            <a:pPr>
              <a:lnSpc>
                <a:spcPct val="150000"/>
              </a:lnSpc>
              <a:buFontTx/>
              <a:buBlip>
                <a:blip r:embed="rId5"/>
              </a:buBlip>
            </a:pPr>
            <a:r>
              <a:rPr lang="zh-CN" altLang="en-US" sz="2000" b="1">
                <a:latin typeface="微软雅黑" pitchFamily="34" charset="-122"/>
                <a:ea typeface="微软雅黑" pitchFamily="34" charset="-122"/>
              </a:rPr>
              <a:t> 必须凝聚中国力量</a:t>
            </a:r>
            <a:r>
              <a:rPr lang="en-US" altLang="zh-CN" sz="2000" b="1">
                <a:latin typeface="微软雅黑" pitchFamily="34" charset="-122"/>
                <a:ea typeface="微软雅黑" pitchFamily="34" charset="-122"/>
              </a:rPr>
              <a:t>——</a:t>
            </a:r>
            <a:r>
              <a:rPr lang="zh-CN" altLang="en-US" sz="2000" b="1">
                <a:latin typeface="微软雅黑" pitchFamily="34" charset="-122"/>
                <a:ea typeface="微软雅黑" pitchFamily="34" charset="-122"/>
              </a:rPr>
              <a:t>全国各民族人民大团结</a:t>
            </a:r>
          </a:p>
        </p:txBody>
      </p:sp>
      <p:sp>
        <p:nvSpPr>
          <p:cNvPr id="407567" name="TextBox 21"/>
          <p:cNvSpPr txBox="1">
            <a:spLocks noChangeArrowheads="1"/>
          </p:cNvSpPr>
          <p:nvPr/>
        </p:nvSpPr>
        <p:spPr bwMode="auto">
          <a:xfrm>
            <a:off x="611188" y="333375"/>
            <a:ext cx="3889375" cy="646113"/>
          </a:xfrm>
          <a:prstGeom prst="rect">
            <a:avLst/>
          </a:prstGeom>
          <a:noFill/>
          <a:ln w="9525">
            <a:noFill/>
            <a:miter lim="800000"/>
            <a:headEnd/>
            <a:tailEnd/>
          </a:ln>
        </p:spPr>
        <p:txBody>
          <a:bodyPr>
            <a:spAutoFit/>
          </a:bodyPr>
          <a:lstStyle/>
          <a:p>
            <a:pPr>
              <a:lnSpc>
                <a:spcPct val="150000"/>
              </a:lnSpc>
            </a:pPr>
            <a:r>
              <a:rPr lang="en-US" altLang="zh-CN" sz="2400" b="1">
                <a:latin typeface="微软雅黑" pitchFamily="34" charset="-122"/>
                <a:ea typeface="微软雅黑" pitchFamily="34" charset="-122"/>
              </a:rPr>
              <a:t>3</a:t>
            </a:r>
            <a:r>
              <a:rPr lang="zh-CN" altLang="en-US" sz="2400" b="1">
                <a:latin typeface="微软雅黑" pitchFamily="34" charset="-122"/>
                <a:ea typeface="微软雅黑" pitchFamily="34" charset="-122"/>
              </a:rPr>
              <a:t>、实现中国梦的路径</a:t>
            </a:r>
            <a:endParaRPr lang="en-US" altLang="zh-CN" sz="2400" b="1">
              <a:latin typeface="微软雅黑" pitchFamily="34" charset="-122"/>
              <a:ea typeface="微软雅黑" pitchFamily="34" charset="-122"/>
            </a:endParaRPr>
          </a:p>
        </p:txBody>
      </p:sp>
      <p:pic>
        <p:nvPicPr>
          <p:cNvPr id="407568" name="图片 22" descr="u=1134642333,80514288&amp;fm=21&amp;gp=0.jpg"/>
          <p:cNvPicPr>
            <a:picLocks noChangeAspect="1"/>
          </p:cNvPicPr>
          <p:nvPr/>
        </p:nvPicPr>
        <p:blipFill>
          <a:blip r:embed="rId6"/>
          <a:srcRect r="52274" b="6667"/>
          <a:stretch>
            <a:fillRect/>
          </a:stretch>
        </p:blipFill>
        <p:spPr bwMode="auto">
          <a:xfrm>
            <a:off x="323850" y="1700213"/>
            <a:ext cx="3032125" cy="3816350"/>
          </a:xfrm>
          <a:prstGeom prst="rect">
            <a:avLst/>
          </a:prstGeom>
          <a:noFill/>
          <a:ln w="9525">
            <a:noFill/>
            <a:miter lim="800000"/>
            <a:headEnd/>
            <a:tailEnd/>
          </a:ln>
        </p:spPr>
      </p:pic>
      <p:sp>
        <p:nvSpPr>
          <p:cNvPr id="11" name="灯片编号占位符 10"/>
          <p:cNvSpPr>
            <a:spLocks noGrp="1"/>
          </p:cNvSpPr>
          <p:nvPr>
            <p:ph type="sldNum" sz="quarter" idx="12"/>
          </p:nvPr>
        </p:nvSpPr>
        <p:spPr/>
        <p:txBody>
          <a:bodyPr/>
          <a:lstStyle/>
          <a:p>
            <a:pPr>
              <a:defRPr/>
            </a:pPr>
            <a:fld id="{7219B2E9-A60F-438C-91A1-19A95962AB56}" type="slidenum">
              <a:rPr lang="zh-CN" altLang="en-US"/>
              <a:pPr>
                <a:defRPr/>
              </a:pPr>
              <a:t>15</a:t>
            </a:fld>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333833" name="图片 4"/>
          <p:cNvPicPr>
            <a:picLocks noChangeAspect="1"/>
          </p:cNvPicPr>
          <p:nvPr/>
        </p:nvPicPr>
        <p:blipFill>
          <a:blip r:embed="rId3"/>
          <a:srcRect/>
          <a:stretch>
            <a:fillRect/>
          </a:stretch>
        </p:blipFill>
        <p:spPr bwMode="auto">
          <a:xfrm>
            <a:off x="3995738" y="5589588"/>
            <a:ext cx="942975" cy="876300"/>
          </a:xfrm>
          <a:prstGeom prst="rect">
            <a:avLst/>
          </a:prstGeom>
          <a:noFill/>
          <a:ln w="9525">
            <a:noFill/>
            <a:miter lim="800000"/>
            <a:headEnd/>
            <a:tailEnd/>
          </a:ln>
        </p:spPr>
      </p:pic>
      <p:pic>
        <p:nvPicPr>
          <p:cNvPr id="333834" name="图片 5"/>
          <p:cNvPicPr>
            <a:picLocks noChangeAspect="1"/>
          </p:cNvPicPr>
          <p:nvPr/>
        </p:nvPicPr>
        <p:blipFill>
          <a:blip r:embed="rId4"/>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643438"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333837" name="TextBox 13"/>
          <p:cNvSpPr txBox="1">
            <a:spLocks noChangeArrowheads="1"/>
          </p:cNvSpPr>
          <p:nvPr/>
        </p:nvSpPr>
        <p:spPr bwMode="auto">
          <a:xfrm>
            <a:off x="539750" y="476250"/>
            <a:ext cx="3744913" cy="461963"/>
          </a:xfrm>
          <a:prstGeom prst="rect">
            <a:avLst/>
          </a:prstGeom>
          <a:noFill/>
          <a:ln w="9525">
            <a:noFill/>
            <a:miter lim="800000"/>
            <a:headEnd/>
            <a:tailEnd/>
          </a:ln>
        </p:spPr>
        <p:txBody>
          <a:bodyPr>
            <a:spAutoFit/>
          </a:bodyPr>
          <a:lstStyle/>
          <a:p>
            <a:r>
              <a:rPr lang="en-US" altLang="zh-CN" sz="2400" b="1">
                <a:latin typeface="微软雅黑" pitchFamily="34" charset="-122"/>
                <a:ea typeface="微软雅黑" pitchFamily="34" charset="-122"/>
              </a:rPr>
              <a:t>4</a:t>
            </a:r>
            <a:r>
              <a:rPr lang="zh-CN" altLang="en-US" sz="2400" b="1">
                <a:latin typeface="微软雅黑" pitchFamily="34" charset="-122"/>
                <a:ea typeface="微软雅黑" pitchFamily="34" charset="-122"/>
              </a:rPr>
              <a:t>、实干才能梦想成真</a:t>
            </a:r>
          </a:p>
        </p:txBody>
      </p:sp>
      <p:cxnSp>
        <p:nvCxnSpPr>
          <p:cNvPr id="17" name="直接连接符 16"/>
          <p:cNvCxnSpPr/>
          <p:nvPr/>
        </p:nvCxnSpPr>
        <p:spPr>
          <a:xfrm>
            <a:off x="3492500" y="1341438"/>
            <a:ext cx="0" cy="4103687"/>
          </a:xfrm>
          <a:prstGeom prst="line">
            <a:avLst/>
          </a:prstGeom>
        </p:spPr>
        <p:style>
          <a:lnRef idx="1">
            <a:schemeClr val="accent1"/>
          </a:lnRef>
          <a:fillRef idx="0">
            <a:schemeClr val="accent1"/>
          </a:fillRef>
          <a:effectRef idx="0">
            <a:schemeClr val="accent1"/>
          </a:effectRef>
          <a:fontRef idx="minor">
            <a:schemeClr val="tx1"/>
          </a:fontRef>
        </p:style>
      </p:cxnSp>
      <p:sp>
        <p:nvSpPr>
          <p:cNvPr id="333839" name="矩形 11"/>
          <p:cNvSpPr>
            <a:spLocks noChangeArrowheads="1"/>
          </p:cNvSpPr>
          <p:nvPr/>
        </p:nvSpPr>
        <p:spPr bwMode="auto">
          <a:xfrm>
            <a:off x="3779838" y="3573463"/>
            <a:ext cx="5003800" cy="2492375"/>
          </a:xfrm>
          <a:prstGeom prst="rect">
            <a:avLst/>
          </a:prstGeom>
          <a:noFill/>
          <a:ln w="9525">
            <a:noFill/>
            <a:miter lim="800000"/>
            <a:headEnd/>
            <a:tailEnd/>
          </a:ln>
        </p:spPr>
        <p:txBody>
          <a:bodyPr>
            <a:spAutoFit/>
          </a:bodyPr>
          <a:lstStyle/>
          <a:p>
            <a:pPr>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我们的国家，我们的民族，从积贫积弱一步一步走到今天的发展繁荣，靠的就是一代又一代人的顽强拼搏，靠的就是中华民族自强不息的奋斗精神。“</a:t>
            </a:r>
          </a:p>
          <a:p>
            <a:pPr algn="r">
              <a:lnSpc>
                <a:spcPct val="150000"/>
              </a:lnSpc>
            </a:pPr>
            <a:r>
              <a:rPr lang="zh-CN" altLang="en-US" sz="1600" b="1">
                <a:latin typeface="楷体" pitchFamily="49" charset="-122"/>
                <a:ea typeface="楷体" pitchFamily="49" charset="-122"/>
              </a:rPr>
              <a:t>                </a:t>
            </a:r>
            <a:r>
              <a:rPr lang="en-US" altLang="zh-CN" sz="1600" b="1">
                <a:latin typeface="楷体" pitchFamily="49" charset="-122"/>
                <a:ea typeface="楷体" pitchFamily="49" charset="-122"/>
              </a:rPr>
              <a:t>——《</a:t>
            </a:r>
            <a:r>
              <a:rPr lang="zh-CN" altLang="en-US" sz="1600" b="1">
                <a:latin typeface="楷体" pitchFamily="49" charset="-122"/>
                <a:ea typeface="楷体" pitchFamily="49" charset="-122"/>
              </a:rPr>
              <a:t>在同各界优秀青年代表座谈时的讲话</a:t>
            </a:r>
            <a:r>
              <a:rPr lang="en-US" altLang="zh-CN" sz="1600" b="1">
                <a:latin typeface="楷体" pitchFamily="49" charset="-122"/>
                <a:ea typeface="楷体" pitchFamily="49" charset="-122"/>
              </a:rPr>
              <a:t>》.2013.5.4.</a:t>
            </a:r>
            <a:endParaRPr lang="zh-CN" altLang="en-US" sz="1600" b="1">
              <a:latin typeface="楷体" pitchFamily="49" charset="-122"/>
              <a:ea typeface="楷体" pitchFamily="49" charset="-122"/>
            </a:endParaRPr>
          </a:p>
        </p:txBody>
      </p:sp>
      <p:sp>
        <p:nvSpPr>
          <p:cNvPr id="333840" name="矩形 14"/>
          <p:cNvSpPr>
            <a:spLocks noChangeArrowheads="1"/>
          </p:cNvSpPr>
          <p:nvPr/>
        </p:nvSpPr>
        <p:spPr bwMode="auto">
          <a:xfrm>
            <a:off x="3779838" y="1341438"/>
            <a:ext cx="5184775" cy="2122487"/>
          </a:xfrm>
          <a:prstGeom prst="rect">
            <a:avLst/>
          </a:prstGeom>
          <a:noFill/>
          <a:ln w="9525">
            <a:noFill/>
            <a:miter lim="800000"/>
            <a:headEnd/>
            <a:tailEnd/>
          </a:ln>
        </p:spPr>
        <p:txBody>
          <a:bodyPr>
            <a:spAutoFit/>
          </a:bodyPr>
          <a:lstStyle/>
          <a:p>
            <a:pPr>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实现中国梦，必须凝聚中国力量。空谈误国，实干兴邦。我们要用</a:t>
            </a:r>
            <a:r>
              <a:rPr lang="en-US" altLang="zh-CN" b="1">
                <a:latin typeface="微软雅黑" pitchFamily="34" charset="-122"/>
                <a:ea typeface="微软雅黑" pitchFamily="34" charset="-122"/>
              </a:rPr>
              <a:t>13</a:t>
            </a:r>
            <a:r>
              <a:rPr lang="zh-CN" altLang="en-US" b="1">
                <a:latin typeface="微软雅黑" pitchFamily="34" charset="-122"/>
                <a:ea typeface="微软雅黑" pitchFamily="34" charset="-122"/>
              </a:rPr>
              <a:t>亿中国人的智慧和力量，一代又一代中国人不懈努力，把我们的国家建设好，把我们的民族发展好。“</a:t>
            </a:r>
          </a:p>
          <a:p>
            <a:pPr>
              <a:lnSpc>
                <a:spcPct val="150000"/>
              </a:lnSpc>
            </a:pPr>
            <a:r>
              <a:rPr lang="en-US" altLang="zh-CN" sz="1600" b="1">
                <a:latin typeface="楷体" pitchFamily="49" charset="-122"/>
                <a:ea typeface="楷体" pitchFamily="49" charset="-122"/>
              </a:rPr>
              <a:t>——</a:t>
            </a:r>
            <a:r>
              <a:rPr lang="zh-CN" altLang="en-US" sz="1600" b="1">
                <a:latin typeface="楷体" pitchFamily="49" charset="-122"/>
                <a:ea typeface="楷体" pitchFamily="49" charset="-122"/>
              </a:rPr>
              <a:t>在接受拉美三国媒体联合采访时的答问，</a:t>
            </a:r>
            <a:r>
              <a:rPr lang="en-US" altLang="zh-CN" sz="1600" b="1">
                <a:latin typeface="楷体" pitchFamily="49" charset="-122"/>
                <a:ea typeface="楷体" pitchFamily="49" charset="-122"/>
              </a:rPr>
              <a:t>2013.5.</a:t>
            </a:r>
            <a:endParaRPr lang="zh-CN" altLang="en-US" sz="1600" b="1">
              <a:latin typeface="楷体" pitchFamily="49" charset="-122"/>
              <a:ea typeface="楷体" pitchFamily="49" charset="-122"/>
            </a:endParaRPr>
          </a:p>
        </p:txBody>
      </p:sp>
      <p:pic>
        <p:nvPicPr>
          <p:cNvPr id="333841" name="图片 19" descr="u=3359902742,923703818&amp;fm=21&amp;gp=0.jpg"/>
          <p:cNvPicPr>
            <a:picLocks noChangeAspect="1"/>
          </p:cNvPicPr>
          <p:nvPr/>
        </p:nvPicPr>
        <p:blipFill>
          <a:blip r:embed="rId5"/>
          <a:srcRect/>
          <a:stretch>
            <a:fillRect/>
          </a:stretch>
        </p:blipFill>
        <p:spPr bwMode="auto">
          <a:xfrm>
            <a:off x="250825" y="1773238"/>
            <a:ext cx="3097213" cy="3311525"/>
          </a:xfrm>
          <a:prstGeom prst="rect">
            <a:avLst/>
          </a:prstGeom>
          <a:noFill/>
          <a:ln w="9525">
            <a:noFill/>
            <a:miter lim="800000"/>
            <a:headEnd/>
            <a:tailEnd/>
          </a:ln>
        </p:spPr>
      </p:pic>
      <p:sp>
        <p:nvSpPr>
          <p:cNvPr id="13" name="灯片编号占位符 12"/>
          <p:cNvSpPr>
            <a:spLocks noGrp="1"/>
          </p:cNvSpPr>
          <p:nvPr>
            <p:ph type="sldNum" sz="quarter" idx="12"/>
          </p:nvPr>
        </p:nvSpPr>
        <p:spPr/>
        <p:txBody>
          <a:bodyPr/>
          <a:lstStyle/>
          <a:p>
            <a:pPr>
              <a:defRPr/>
            </a:pPr>
            <a:fld id="{698BB685-27DF-48D9-9BEF-0A939F3FA63B}" type="slidenum">
              <a:rPr lang="zh-CN" altLang="en-US"/>
              <a:pPr>
                <a:defRPr/>
              </a:pPr>
              <a:t>16</a:t>
            </a:fld>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09602"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09603"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5580063"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4" name="直接连接符 13"/>
          <p:cNvCxnSpPr/>
          <p:nvPr/>
        </p:nvCxnSpPr>
        <p:spPr>
          <a:xfrm>
            <a:off x="3563938" y="1412875"/>
            <a:ext cx="0" cy="4248150"/>
          </a:xfrm>
          <a:prstGeom prst="line">
            <a:avLst/>
          </a:prstGeom>
        </p:spPr>
        <p:style>
          <a:lnRef idx="1">
            <a:schemeClr val="accent1"/>
          </a:lnRef>
          <a:fillRef idx="0">
            <a:schemeClr val="accent1"/>
          </a:fillRef>
          <a:effectRef idx="0">
            <a:schemeClr val="accent1"/>
          </a:effectRef>
          <a:fontRef idx="minor">
            <a:schemeClr val="tx1"/>
          </a:fontRef>
        </p:style>
      </p:cxnSp>
      <p:sp>
        <p:nvSpPr>
          <p:cNvPr id="18" name="矩形 17"/>
          <p:cNvSpPr>
            <a:spLocks noChangeArrowheads="1"/>
          </p:cNvSpPr>
          <p:nvPr/>
        </p:nvSpPr>
        <p:spPr bwMode="auto">
          <a:xfrm>
            <a:off x="250825" y="476250"/>
            <a:ext cx="4960938" cy="500063"/>
          </a:xfrm>
          <a:prstGeom prst="rect">
            <a:avLst/>
          </a:prstGeom>
          <a:noFill/>
          <a:ln w="9525">
            <a:noFill/>
            <a:miter lim="800000"/>
            <a:headEnd/>
            <a:tailEnd/>
          </a:ln>
        </p:spPr>
        <p:txBody>
          <a:bodyPr wrap="none">
            <a:spAutoFit/>
          </a:bodyPr>
          <a:lstStyle/>
          <a:p>
            <a:pPr marL="342900" indent="-342900">
              <a:lnSpc>
                <a:spcPct val="150000"/>
              </a:lnSpc>
              <a:spcBef>
                <a:spcPct val="20000"/>
              </a:spcBef>
            </a:pPr>
            <a:r>
              <a:rPr lang="en-US" altLang="zh-CN" sz="2000" b="1">
                <a:latin typeface="微软雅黑" pitchFamily="34" charset="-122"/>
                <a:ea typeface="微软雅黑" pitchFamily="34" charset="-122"/>
              </a:rPr>
              <a:t>5</a:t>
            </a:r>
            <a:r>
              <a:rPr lang="zh-CN" altLang="en-US" sz="2000" b="1">
                <a:latin typeface="微软雅黑" pitchFamily="34" charset="-122"/>
                <a:ea typeface="微软雅黑" pitchFamily="34" charset="-122"/>
              </a:rPr>
              <a:t>、中国梦与世界各国人民的美好梦想相通</a:t>
            </a:r>
          </a:p>
        </p:txBody>
      </p:sp>
      <p:sp>
        <p:nvSpPr>
          <p:cNvPr id="13" name="矩形 12"/>
          <p:cNvSpPr>
            <a:spLocks noChangeArrowheads="1"/>
          </p:cNvSpPr>
          <p:nvPr/>
        </p:nvSpPr>
        <p:spPr bwMode="auto">
          <a:xfrm>
            <a:off x="3708400" y="1196975"/>
            <a:ext cx="5256213" cy="5862638"/>
          </a:xfrm>
          <a:prstGeom prst="rect">
            <a:avLst/>
          </a:prstGeom>
          <a:noFill/>
          <a:ln w="9525">
            <a:noFill/>
            <a:miter lim="800000"/>
            <a:headEnd/>
            <a:tailEnd/>
          </a:ln>
        </p:spPr>
        <p:txBody>
          <a:bodyPr>
            <a:spAutoFit/>
          </a:bodyPr>
          <a:lstStyle/>
          <a:p>
            <a:pPr>
              <a:lnSpc>
                <a:spcPct val="150000"/>
              </a:lnSpc>
            </a:pPr>
            <a:r>
              <a:rPr lang="en-US" altLang="zh-CN" b="1">
                <a:latin typeface="微软雅黑" pitchFamily="34" charset="-122"/>
                <a:ea typeface="微软雅黑" pitchFamily="34" charset="-122"/>
                <a:cs typeface="楷体_GB2312" pitchFamily="49" charset="-122"/>
              </a:rPr>
              <a:t>——</a:t>
            </a:r>
            <a:r>
              <a:rPr lang="zh-CN" altLang="en-US" b="1">
                <a:latin typeface="微软雅黑" pitchFamily="34" charset="-122"/>
                <a:ea typeface="微软雅黑" pitchFamily="34" charset="-122"/>
                <a:cs typeface="楷体_GB2312" pitchFamily="49" charset="-122"/>
              </a:rPr>
              <a:t> 中国梦要实现国家富强、民族复兴、人民幸福，是和平、发展、合作、共赢的梦，与包括美国梦在内的世界各国人民的美好梦想相通。</a:t>
            </a:r>
            <a:endParaRPr lang="en-US" altLang="zh-CN" b="1">
              <a:latin typeface="微软雅黑" pitchFamily="34" charset="-122"/>
              <a:ea typeface="微软雅黑" pitchFamily="34" charset="-122"/>
              <a:cs typeface="楷体_GB2312" pitchFamily="49" charset="-122"/>
            </a:endParaRPr>
          </a:p>
          <a:p>
            <a:pPr>
              <a:lnSpc>
                <a:spcPct val="150000"/>
              </a:lnSpc>
            </a:pPr>
            <a:r>
              <a:rPr lang="en-US" altLang="zh-CN" b="1">
                <a:latin typeface="楷体" pitchFamily="49" charset="-122"/>
                <a:ea typeface="微软雅黑" pitchFamily="34" charset="-122"/>
                <a:cs typeface="楷体_GB2312" pitchFamily="49" charset="-122"/>
              </a:rPr>
              <a:t>——</a:t>
            </a:r>
            <a:r>
              <a:rPr lang="zh-CN" altLang="en-US" b="1">
                <a:latin typeface="楷体" pitchFamily="49" charset="-122"/>
                <a:ea typeface="微软雅黑" pitchFamily="34" charset="-122"/>
                <a:cs typeface="楷体_GB2312" pitchFamily="49" charset="-122"/>
              </a:rPr>
              <a:t>在同美国总统奥巴马共同会见记者时的讲话（</a:t>
            </a:r>
            <a:r>
              <a:rPr lang="en-US" altLang="zh-CN" b="1">
                <a:latin typeface="楷体" pitchFamily="49" charset="-122"/>
                <a:ea typeface="微软雅黑" pitchFamily="34" charset="-122"/>
                <a:cs typeface="楷体_GB2312" pitchFamily="49" charset="-122"/>
              </a:rPr>
              <a:t>2013</a:t>
            </a:r>
            <a:r>
              <a:rPr lang="zh-CN" altLang="en-US" b="1">
                <a:latin typeface="楷体" pitchFamily="49" charset="-122"/>
                <a:ea typeface="微软雅黑" pitchFamily="34" charset="-122"/>
                <a:cs typeface="楷体_GB2312" pitchFamily="49" charset="-122"/>
              </a:rPr>
              <a:t>年</a:t>
            </a:r>
            <a:r>
              <a:rPr lang="en-US" altLang="zh-CN" b="1">
                <a:latin typeface="楷体" pitchFamily="49" charset="-122"/>
                <a:ea typeface="微软雅黑" pitchFamily="34" charset="-122"/>
                <a:cs typeface="楷体_GB2312" pitchFamily="49" charset="-122"/>
              </a:rPr>
              <a:t>6</a:t>
            </a:r>
            <a:r>
              <a:rPr lang="zh-CN" altLang="en-US" b="1">
                <a:latin typeface="楷体" pitchFamily="49" charset="-122"/>
                <a:ea typeface="微软雅黑" pitchFamily="34" charset="-122"/>
                <a:cs typeface="楷体_GB2312" pitchFamily="49" charset="-122"/>
              </a:rPr>
              <a:t>月</a:t>
            </a:r>
            <a:r>
              <a:rPr lang="en-US" altLang="zh-CN" b="1">
                <a:latin typeface="楷体" pitchFamily="49" charset="-122"/>
                <a:ea typeface="微软雅黑" pitchFamily="34" charset="-122"/>
                <a:cs typeface="楷体_GB2312" pitchFamily="49" charset="-122"/>
              </a:rPr>
              <a:t>7</a:t>
            </a:r>
            <a:r>
              <a:rPr lang="zh-CN" altLang="en-US" b="1">
                <a:latin typeface="楷体" pitchFamily="49" charset="-122"/>
                <a:ea typeface="微软雅黑" pitchFamily="34" charset="-122"/>
                <a:cs typeface="楷体_GB2312" pitchFamily="49" charset="-122"/>
              </a:rPr>
              <a:t>日）</a:t>
            </a:r>
            <a:endParaRPr lang="zh-CN" altLang="en-US" b="1">
              <a:latin typeface="微软雅黑" pitchFamily="34" charset="-122"/>
              <a:ea typeface="微软雅黑" pitchFamily="34" charset="-122"/>
              <a:cs typeface="楷体_GB2312" pitchFamily="49" charset="-122"/>
            </a:endParaRPr>
          </a:p>
          <a:p>
            <a:pPr>
              <a:lnSpc>
                <a:spcPct val="150000"/>
              </a:lnSpc>
            </a:pPr>
            <a:r>
              <a:rPr lang="en-US" altLang="zh-CN" b="1">
                <a:latin typeface="微软雅黑" pitchFamily="34" charset="-122"/>
                <a:ea typeface="微软雅黑" pitchFamily="34" charset="-122"/>
                <a:cs typeface="楷体_GB2312" pitchFamily="49" charset="-122"/>
              </a:rPr>
              <a:t>——</a:t>
            </a:r>
            <a:r>
              <a:rPr lang="zh-CN" altLang="en-US" b="1">
                <a:latin typeface="微软雅黑" pitchFamily="34" charset="-122"/>
                <a:ea typeface="微软雅黑" pitchFamily="34" charset="-122"/>
                <a:cs typeface="楷体_GB2312" pitchFamily="49" charset="-122"/>
              </a:rPr>
              <a:t>实现中国梦，必须坚持和平发展。我们将始终不渝走和平发展道路，始终不渝奉行互利共赢的开放战略，不仅致力于中国自身发展，也强调对世界的责任和贡献；不仅造福中国人民，而且造福世界人民。</a:t>
            </a:r>
            <a:endParaRPr lang="en-US" altLang="zh-CN" b="1">
              <a:latin typeface="微软雅黑" pitchFamily="34" charset="-122"/>
              <a:ea typeface="微软雅黑" pitchFamily="34" charset="-122"/>
              <a:cs typeface="楷体_GB2312" pitchFamily="49" charset="-122"/>
            </a:endParaRPr>
          </a:p>
          <a:p>
            <a:pPr>
              <a:lnSpc>
                <a:spcPct val="150000"/>
              </a:lnSpc>
            </a:pPr>
            <a:r>
              <a:rPr lang="en-US" altLang="zh-CN" sz="1600" b="1">
                <a:latin typeface="楷体" pitchFamily="49" charset="-122"/>
                <a:ea typeface="微软雅黑" pitchFamily="34" charset="-122"/>
                <a:cs typeface="楷体_GB2312" pitchFamily="49" charset="-122"/>
              </a:rPr>
              <a:t>——</a:t>
            </a:r>
            <a:r>
              <a:rPr lang="zh-CN" altLang="en-US" sz="1600" b="1">
                <a:latin typeface="楷体" pitchFamily="49" charset="-122"/>
                <a:ea typeface="微软雅黑" pitchFamily="34" charset="-122"/>
                <a:cs typeface="楷体_GB2312" pitchFamily="49" charset="-122"/>
              </a:rPr>
              <a:t>在接受拉美三国媒体联合采访时的答问（</a:t>
            </a:r>
            <a:r>
              <a:rPr lang="en-US" altLang="zh-CN" sz="1600" b="1">
                <a:latin typeface="楷体" pitchFamily="49" charset="-122"/>
                <a:ea typeface="微软雅黑" pitchFamily="34" charset="-122"/>
                <a:cs typeface="楷体_GB2312" pitchFamily="49" charset="-122"/>
              </a:rPr>
              <a:t>2013</a:t>
            </a:r>
            <a:r>
              <a:rPr lang="zh-CN" altLang="en-US" sz="1600" b="1">
                <a:latin typeface="楷体" pitchFamily="49" charset="-122"/>
                <a:ea typeface="微软雅黑" pitchFamily="34" charset="-122"/>
                <a:cs typeface="楷体_GB2312" pitchFamily="49" charset="-122"/>
              </a:rPr>
              <a:t>年</a:t>
            </a:r>
            <a:r>
              <a:rPr lang="en-US" altLang="zh-CN" sz="1600" b="1">
                <a:latin typeface="楷体" pitchFamily="49" charset="-122"/>
                <a:ea typeface="微软雅黑" pitchFamily="34" charset="-122"/>
                <a:cs typeface="楷体_GB2312" pitchFamily="49" charset="-122"/>
              </a:rPr>
              <a:t>5</a:t>
            </a:r>
            <a:r>
              <a:rPr lang="zh-CN" altLang="en-US" sz="1600" b="1">
                <a:latin typeface="楷体" pitchFamily="49" charset="-122"/>
                <a:ea typeface="微软雅黑" pitchFamily="34" charset="-122"/>
                <a:cs typeface="楷体_GB2312" pitchFamily="49" charset="-122"/>
              </a:rPr>
              <a:t>月）</a:t>
            </a:r>
          </a:p>
          <a:p>
            <a:pPr>
              <a:lnSpc>
                <a:spcPct val="150000"/>
              </a:lnSpc>
            </a:pPr>
            <a:endParaRPr lang="en-US" altLang="zh-CN" b="1">
              <a:latin typeface="微软雅黑" pitchFamily="34" charset="-122"/>
              <a:ea typeface="微软雅黑" pitchFamily="34" charset="-122"/>
              <a:cs typeface="楷体_GB2312" pitchFamily="49" charset="-122"/>
            </a:endParaRPr>
          </a:p>
          <a:p>
            <a:pPr>
              <a:lnSpc>
                <a:spcPct val="150000"/>
              </a:lnSpc>
            </a:pPr>
            <a:endParaRPr lang="zh-CN" altLang="en-US" sz="1600" b="1">
              <a:latin typeface="楷体" pitchFamily="49" charset="-122"/>
              <a:ea typeface="微软雅黑" pitchFamily="34" charset="-122"/>
              <a:cs typeface="楷体_GB2312" pitchFamily="49" charset="-122"/>
            </a:endParaRPr>
          </a:p>
          <a:p>
            <a:pPr>
              <a:lnSpc>
                <a:spcPct val="150000"/>
              </a:lnSpc>
            </a:pPr>
            <a:endParaRPr lang="zh-CN" altLang="en-US" b="1">
              <a:latin typeface="微软雅黑" pitchFamily="34" charset="-122"/>
              <a:ea typeface="微软雅黑" pitchFamily="34" charset="-122"/>
              <a:cs typeface="楷体_GB2312" pitchFamily="49" charset="-122"/>
            </a:endParaRPr>
          </a:p>
        </p:txBody>
      </p:sp>
      <p:pic>
        <p:nvPicPr>
          <p:cNvPr id="11" name="图片 10" descr="14422M638-0.jpg"/>
          <p:cNvPicPr>
            <a:picLocks noChangeAspect="1"/>
          </p:cNvPicPr>
          <p:nvPr/>
        </p:nvPicPr>
        <p:blipFill>
          <a:blip r:embed="rId4"/>
          <a:srcRect l="33620" r="8421"/>
          <a:stretch>
            <a:fillRect/>
          </a:stretch>
        </p:blipFill>
        <p:spPr bwMode="auto">
          <a:xfrm>
            <a:off x="323850" y="1700213"/>
            <a:ext cx="3024188" cy="3679825"/>
          </a:xfrm>
          <a:prstGeom prst="rect">
            <a:avLst/>
          </a:prstGeom>
          <a:noFill/>
          <a:ln w="9525">
            <a:noFill/>
            <a:miter lim="800000"/>
            <a:headEnd/>
            <a:tailEnd/>
          </a:ln>
        </p:spPr>
      </p:pic>
      <p:sp>
        <p:nvSpPr>
          <p:cNvPr id="12" name="灯片编号占位符 11"/>
          <p:cNvSpPr>
            <a:spLocks noGrp="1"/>
          </p:cNvSpPr>
          <p:nvPr>
            <p:ph type="sldNum" sz="quarter" idx="12"/>
          </p:nvPr>
        </p:nvSpPr>
        <p:spPr/>
        <p:txBody>
          <a:bodyPr/>
          <a:lstStyle/>
          <a:p>
            <a:pPr>
              <a:defRPr/>
            </a:pPr>
            <a:fld id="{4C1B69D2-7E8A-414E-BA91-2935D01118CE}" type="slidenum">
              <a:rPr lang="zh-CN" altLang="en-US"/>
              <a:pPr>
                <a:defRPr/>
              </a:pPr>
              <a:t>17</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blinds(horizontal)">
                                      <p:cBhvr>
                                        <p:cTn id="27" dur="500"/>
                                        <p:tgtEl>
                                          <p:spTgt spid="13">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blinds(horizontal)">
                                      <p:cBhvr>
                                        <p:cTn id="30" dur="500"/>
                                        <p:tgtEl>
                                          <p:spTgt spid="1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animEffect transition="in" filter="blinds(horizontal)">
                                      <p:cBhvr>
                                        <p:cTn id="35" dur="500"/>
                                        <p:tgtEl>
                                          <p:spTgt spid="13">
                                            <p:txEl>
                                              <p:pRg st="2" end="2"/>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blinds(horizontal)">
                                      <p:cBhvr>
                                        <p:cTn id="38"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2"/>
          <p:cNvSpPr>
            <a:spLocks noChangeArrowheads="1"/>
          </p:cNvSpPr>
          <p:nvPr/>
        </p:nvSpPr>
        <p:spPr bwMode="auto">
          <a:xfrm rot="10800000" flipV="1">
            <a:off x="-541338" y="1773238"/>
            <a:ext cx="9037638" cy="3416300"/>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just" eaLnBrk="1" fontAlgn="auto" hangingPunct="1">
              <a:lnSpc>
                <a:spcPct val="150000"/>
              </a:lnSpc>
              <a:spcBef>
                <a:spcPct val="0"/>
              </a:spcBef>
              <a:spcAft>
                <a:spcPts val="0"/>
              </a:spcAft>
              <a:buFontTx/>
              <a:buNone/>
              <a:defRPr/>
            </a:pPr>
            <a:r>
              <a:rPr lang="zh-CN" altLang="en-US" sz="3600" dirty="0" smtClean="0">
                <a:latin typeface="仿宋" pitchFamily="49" charset="-122"/>
                <a:ea typeface="仿宋" pitchFamily="49" charset="-122"/>
              </a:rPr>
              <a:t>　</a:t>
            </a:r>
            <a:r>
              <a:rPr lang="zh-CN" altLang="en-US" sz="3600" dirty="0" smtClean="0">
                <a:solidFill>
                  <a:srgbClr val="FF0000"/>
                </a:solidFill>
                <a:latin typeface="黑体" pitchFamily="49" charset="-122"/>
                <a:ea typeface="黑体" pitchFamily="49" charset="-122"/>
              </a:rPr>
              <a:t>　</a:t>
            </a:r>
            <a:r>
              <a:rPr lang="en-US" altLang="zh-CN" sz="3600" dirty="0" smtClean="0">
                <a:solidFill>
                  <a:srgbClr val="0070C0"/>
                </a:solidFill>
                <a:latin typeface="黑体" pitchFamily="49" charset="-122"/>
                <a:ea typeface="黑体" pitchFamily="49" charset="-122"/>
              </a:rPr>
              <a:t>——</a:t>
            </a:r>
            <a:r>
              <a:rPr lang="zh-CN" altLang="en-US" sz="3600" b="1" dirty="0" smtClean="0">
                <a:solidFill>
                  <a:srgbClr val="0070C0"/>
                </a:solidFill>
                <a:latin typeface="黑体" pitchFamily="49" charset="-122"/>
                <a:ea typeface="黑体" pitchFamily="49" charset="-122"/>
              </a:rPr>
              <a:t>树立信心：外国的月亮比中国圆？</a:t>
            </a:r>
            <a:endParaRPr lang="en-US" altLang="zh-CN" sz="3600" b="1" dirty="0" smtClean="0">
              <a:solidFill>
                <a:srgbClr val="0070C0"/>
              </a:solidFill>
              <a:latin typeface="黑体" pitchFamily="49" charset="-122"/>
              <a:ea typeface="黑体" pitchFamily="49" charset="-122"/>
            </a:endParaRPr>
          </a:p>
          <a:p>
            <a:pPr algn="just" eaLnBrk="1" fontAlgn="auto" hangingPunct="1">
              <a:lnSpc>
                <a:spcPct val="150000"/>
              </a:lnSpc>
              <a:spcBef>
                <a:spcPct val="0"/>
              </a:spcBef>
              <a:spcAft>
                <a:spcPts val="0"/>
              </a:spcAft>
              <a:buFontTx/>
              <a:buNone/>
              <a:defRPr/>
            </a:pPr>
            <a:r>
              <a:rPr lang="en-US" altLang="zh-CN" sz="3600" dirty="0" smtClean="0">
                <a:solidFill>
                  <a:srgbClr val="0070C0"/>
                </a:solidFill>
                <a:latin typeface="黑体" pitchFamily="49" charset="-122"/>
                <a:ea typeface="黑体" pitchFamily="49" charset="-122"/>
              </a:rPr>
              <a:t>    ——</a:t>
            </a:r>
            <a:r>
              <a:rPr lang="zh-CN" altLang="en-US" sz="3600" b="1" dirty="0" smtClean="0">
                <a:solidFill>
                  <a:srgbClr val="0070C0"/>
                </a:solidFill>
                <a:latin typeface="黑体" pitchFamily="49" charset="-122"/>
                <a:ea typeface="黑体" pitchFamily="49" charset="-122"/>
              </a:rPr>
              <a:t>凝聚共识：团结就是力量！</a:t>
            </a:r>
            <a:endParaRPr lang="en-US" altLang="zh-CN" sz="3600" b="1" dirty="0" smtClean="0">
              <a:solidFill>
                <a:srgbClr val="0070C0"/>
              </a:solidFill>
              <a:latin typeface="黑体" pitchFamily="49" charset="-122"/>
              <a:ea typeface="黑体" pitchFamily="49" charset="-122"/>
            </a:endParaRPr>
          </a:p>
          <a:p>
            <a:pPr algn="just" eaLnBrk="1" fontAlgn="auto" hangingPunct="1">
              <a:lnSpc>
                <a:spcPct val="150000"/>
              </a:lnSpc>
              <a:spcBef>
                <a:spcPct val="0"/>
              </a:spcBef>
              <a:spcAft>
                <a:spcPts val="0"/>
              </a:spcAft>
              <a:buFontTx/>
              <a:buNone/>
              <a:defRPr/>
            </a:pPr>
            <a:r>
              <a:rPr lang="en-US" altLang="zh-CN" sz="3600" dirty="0" smtClean="0">
                <a:solidFill>
                  <a:srgbClr val="0070C0"/>
                </a:solidFill>
                <a:latin typeface="黑体" pitchFamily="49" charset="-122"/>
                <a:ea typeface="黑体" pitchFamily="49" charset="-122"/>
              </a:rPr>
              <a:t>    ——</a:t>
            </a:r>
            <a:r>
              <a:rPr lang="zh-CN" altLang="en-US" sz="3600" b="1" dirty="0" smtClean="0">
                <a:solidFill>
                  <a:srgbClr val="0070C0"/>
                </a:solidFill>
                <a:latin typeface="黑体" pitchFamily="49" charset="-122"/>
                <a:ea typeface="黑体" pitchFamily="49" charset="-122"/>
              </a:rPr>
              <a:t>消除误解：欢迎搭便车、搭顺风车！</a:t>
            </a:r>
            <a:endParaRPr lang="en-US" altLang="zh-CN" sz="3600" b="1" dirty="0" smtClean="0">
              <a:solidFill>
                <a:srgbClr val="0070C0"/>
              </a:solidFill>
              <a:latin typeface="黑体" pitchFamily="49" charset="-122"/>
              <a:ea typeface="黑体" pitchFamily="49" charset="-122"/>
            </a:endParaRPr>
          </a:p>
          <a:p>
            <a:pPr algn="just" eaLnBrk="1" fontAlgn="auto" hangingPunct="1">
              <a:lnSpc>
                <a:spcPct val="150000"/>
              </a:lnSpc>
              <a:spcBef>
                <a:spcPct val="0"/>
              </a:spcBef>
              <a:spcAft>
                <a:spcPts val="0"/>
              </a:spcAft>
              <a:buFontTx/>
              <a:buNone/>
              <a:defRPr/>
            </a:pPr>
            <a:r>
              <a:rPr lang="zh-CN" altLang="en-US" sz="3600" b="1" dirty="0" smtClean="0">
                <a:solidFill>
                  <a:srgbClr val="800000"/>
                </a:solidFill>
                <a:latin typeface="仿宋" pitchFamily="49" charset="-122"/>
                <a:ea typeface="仿宋" pitchFamily="49" charset="-122"/>
              </a:rPr>
              <a:t>    </a:t>
            </a:r>
            <a:endParaRPr lang="en-US" altLang="zh-CN" sz="3600" b="1" dirty="0" smtClean="0">
              <a:solidFill>
                <a:srgbClr val="FF33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0626" name="灯片编号占位符 2"/>
          <p:cNvSpPr txBox="1">
            <a:spLocks noGrp="1" noChangeArrowheads="1"/>
          </p:cNvSpPr>
          <p:nvPr/>
        </p:nvSpPr>
        <p:spPr bwMode="auto">
          <a:xfrm>
            <a:off x="6732588" y="6211888"/>
            <a:ext cx="2133600" cy="476250"/>
          </a:xfrm>
          <a:prstGeom prst="rect">
            <a:avLst/>
          </a:prstGeom>
          <a:noFill/>
          <a:ln w="9525">
            <a:noFill/>
            <a:miter lim="800000"/>
            <a:headEnd/>
            <a:tailEnd/>
          </a:ln>
        </p:spPr>
        <p:txBody>
          <a:bodyPr/>
          <a:lstStyle/>
          <a:p>
            <a:pPr algn="r"/>
            <a:fld id="{7E7BA50C-9AFA-435F-B154-0EF2D3738D5D}" type="slidenum">
              <a:rPr lang="zh-CN" altLang="en-US" sz="1400"/>
              <a:pPr algn="r"/>
              <a:t>18</a:t>
            </a:fld>
            <a:endParaRPr lang="en-US" altLang="zh-CN" sz="1400"/>
          </a:p>
        </p:txBody>
      </p:sp>
      <p:sp>
        <p:nvSpPr>
          <p:cNvPr id="410627" name="灯片编号占位符 3"/>
          <p:cNvSpPr>
            <a:spLocks noGrp="1"/>
          </p:cNvSpPr>
          <p:nvPr>
            <p:ph type="sldNum" sz="quarter" idx="12"/>
          </p:nvPr>
        </p:nvSpPr>
        <p:spPr bwMode="auto">
          <a:xfrm flipH="1">
            <a:off x="12709525" y="4897438"/>
            <a:ext cx="44450" cy="17811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4888360-CAF1-437D-9321-9B0F5302A1BD}" type="slidenum">
              <a:rPr lang="zh-CN" altLang="en-US" sz="1400">
                <a:solidFill>
                  <a:schemeClr val="tx1"/>
                </a:solidFill>
                <a:latin typeface="Arial" charset="0"/>
              </a:rPr>
              <a:pPr fontAlgn="base">
                <a:spcBef>
                  <a:spcPct val="0"/>
                </a:spcBef>
                <a:spcAft>
                  <a:spcPct val="0"/>
                </a:spcAft>
                <a:defRPr/>
              </a:pPr>
              <a:t>18</a:t>
            </a:fld>
            <a:endParaRPr lang="en-US" altLang="zh-CN"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49"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411650"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11653" name="标题 1"/>
          <p:cNvSpPr>
            <a:spLocks noGrp="1"/>
          </p:cNvSpPr>
          <p:nvPr>
            <p:ph type="ctrTitle"/>
          </p:nvPr>
        </p:nvSpPr>
        <p:spPr>
          <a:xfrm>
            <a:off x="611188" y="1268413"/>
            <a:ext cx="8424862" cy="1470025"/>
          </a:xfrm>
        </p:spPr>
        <p:txBody>
          <a:bodyPr/>
          <a:lstStyle/>
          <a:p>
            <a:pPr eaLnBrk="1" hangingPunct="1">
              <a:lnSpc>
                <a:spcPct val="150000"/>
              </a:lnSpc>
            </a:pPr>
            <a:r>
              <a:rPr lang="en-US" altLang="zh-CN" sz="3600" b="1" smtClean="0">
                <a:latin typeface="黑体" pitchFamily="49" charset="-122"/>
                <a:ea typeface="黑体" pitchFamily="49" charset="-122"/>
              </a:rPr>
              <a:t>(</a:t>
            </a:r>
            <a:r>
              <a:rPr lang="zh-CN" altLang="en-US" sz="3600" b="1" smtClean="0">
                <a:latin typeface="黑体" pitchFamily="49" charset="-122"/>
                <a:ea typeface="黑体" pitchFamily="49" charset="-122"/>
              </a:rPr>
              <a:t>二</a:t>
            </a:r>
            <a:r>
              <a:rPr lang="en-US" altLang="zh-CN" sz="3600" b="1" smtClean="0">
                <a:latin typeface="黑体" pitchFamily="49" charset="-122"/>
                <a:ea typeface="黑体" pitchFamily="49" charset="-122"/>
              </a:rPr>
              <a:t>)</a:t>
            </a:r>
            <a:r>
              <a:rPr lang="zh-CN" altLang="en-US" sz="3600" b="1" smtClean="0">
                <a:latin typeface="黑体" pitchFamily="49" charset="-122"/>
                <a:ea typeface="黑体" pitchFamily="49" charset="-122"/>
              </a:rPr>
              <a:t>坚持走中国特色社会主义道路</a:t>
            </a:r>
            <a:r>
              <a:rPr lang="en-US" altLang="zh-CN" sz="3600" b="1" smtClean="0">
                <a:latin typeface="黑体" pitchFamily="49" charset="-122"/>
                <a:ea typeface="黑体" pitchFamily="49" charset="-122"/>
              </a:rPr>
              <a:t/>
            </a:r>
            <a:br>
              <a:rPr lang="en-US" altLang="zh-CN" sz="3600" b="1" smtClean="0">
                <a:latin typeface="黑体" pitchFamily="49" charset="-122"/>
                <a:ea typeface="黑体" pitchFamily="49" charset="-122"/>
              </a:rPr>
            </a:br>
            <a:r>
              <a:rPr lang="en-US" altLang="zh-CN" sz="3600" b="1" smtClean="0">
                <a:latin typeface="黑体" pitchFamily="49" charset="-122"/>
                <a:ea typeface="黑体" pitchFamily="49" charset="-122"/>
              </a:rPr>
              <a:t>——</a:t>
            </a:r>
            <a:r>
              <a:rPr lang="zh-CN" altLang="en-US" sz="3600" b="1" smtClean="0">
                <a:latin typeface="黑体" pitchFamily="49" charset="-122"/>
                <a:ea typeface="黑体" pitchFamily="49" charset="-122"/>
              </a:rPr>
              <a:t>实现中华民族伟大复兴的必由之路</a:t>
            </a:r>
          </a:p>
        </p:txBody>
      </p:sp>
      <p:sp>
        <p:nvSpPr>
          <p:cNvPr id="12" name="副标题 11"/>
          <p:cNvSpPr>
            <a:spLocks noGrp="1"/>
          </p:cNvSpPr>
          <p:nvPr>
            <p:ph type="subTitle" idx="1"/>
          </p:nvPr>
        </p:nvSpPr>
        <p:spPr>
          <a:xfrm>
            <a:off x="1403350" y="2924175"/>
            <a:ext cx="6624638" cy="2881313"/>
          </a:xfrm>
        </p:spPr>
        <p:txBody>
          <a:bodyPr rtlCol="0">
            <a:normAutofit fontScale="92500" lnSpcReduction="10000"/>
          </a:bodyPr>
          <a:lstStyle/>
          <a:p>
            <a:pPr algn="l" eaLnBrk="1" fontAlgn="auto" hangingPunct="1">
              <a:lnSpc>
                <a:spcPct val="170000"/>
              </a:lnSpc>
              <a:spcAft>
                <a:spcPts val="0"/>
              </a:spcAft>
              <a:buFont typeface="Wingdings" pitchFamily="2" charset="2"/>
              <a:buChar char="l"/>
              <a:defRPr/>
            </a:pPr>
            <a:r>
              <a:rPr lang="zh-CN" altLang="en-US" sz="1800" b="1" dirty="0" smtClean="0">
                <a:solidFill>
                  <a:srgbClr val="C00000"/>
                </a:solidFill>
                <a:latin typeface="微软雅黑" pitchFamily="34" charset="-122"/>
                <a:ea typeface="微软雅黑" pitchFamily="34" charset="-122"/>
              </a:rPr>
              <a:t>主要观点：</a:t>
            </a:r>
            <a:endParaRPr lang="en-US" altLang="zh-CN" sz="1800" b="1" dirty="0" smtClean="0">
              <a:solidFill>
                <a:srgbClr val="C00000"/>
              </a:solidFill>
              <a:latin typeface="微软雅黑" pitchFamily="34" charset="-122"/>
              <a:ea typeface="微软雅黑" pitchFamily="34" charset="-122"/>
            </a:endParaRPr>
          </a:p>
          <a:p>
            <a:pPr algn="l" eaLnBrk="1" fontAlgn="auto" hangingPunct="1">
              <a:lnSpc>
                <a:spcPct val="170000"/>
              </a:lnSpc>
              <a:spcAft>
                <a:spcPts val="0"/>
              </a:spcAft>
              <a:buFont typeface="Wingdings" pitchFamily="2" charset="2"/>
              <a:buChar char="l"/>
              <a:defRPr/>
            </a:pPr>
            <a:r>
              <a:rPr lang="zh-CN" altLang="en-US" sz="1800" b="1" dirty="0" smtClean="0">
                <a:latin typeface="微软雅黑" pitchFamily="34" charset="-122"/>
                <a:ea typeface="微软雅黑" pitchFamily="34" charset="-122"/>
              </a:rPr>
              <a:t>中国特色社会主义是历史的结论、人民的选择</a:t>
            </a:r>
            <a:endParaRPr lang="en-US" altLang="zh-CN" sz="1800" b="1" dirty="0" smtClean="0">
              <a:latin typeface="微软雅黑" pitchFamily="34" charset="-122"/>
              <a:ea typeface="微软雅黑" pitchFamily="34" charset="-122"/>
            </a:endParaRPr>
          </a:p>
          <a:p>
            <a:pPr algn="l" eaLnBrk="1" fontAlgn="auto" hangingPunct="1">
              <a:lnSpc>
                <a:spcPct val="170000"/>
              </a:lnSpc>
              <a:spcAft>
                <a:spcPts val="0"/>
              </a:spcAft>
              <a:buFont typeface="Wingdings" pitchFamily="2" charset="2"/>
              <a:buChar char="l"/>
              <a:defRPr/>
            </a:pPr>
            <a:r>
              <a:rPr lang="zh-CN" altLang="en-US" sz="1800" b="1" dirty="0" smtClean="0">
                <a:latin typeface="微软雅黑" pitchFamily="34" charset="-122"/>
                <a:ea typeface="微软雅黑" pitchFamily="34" charset="-122"/>
              </a:rPr>
              <a:t> 中国特色社会主义是由道路、理论体系、制度三位一体构成</a:t>
            </a:r>
            <a:endParaRPr lang="en-US" altLang="zh-CN" sz="1800" b="1" dirty="0" smtClean="0">
              <a:latin typeface="微软雅黑" pitchFamily="34" charset="-122"/>
              <a:ea typeface="微软雅黑" pitchFamily="34" charset="-122"/>
            </a:endParaRPr>
          </a:p>
          <a:p>
            <a:pPr algn="just" eaLnBrk="1" fontAlgn="auto" hangingPunct="1">
              <a:lnSpc>
                <a:spcPct val="170000"/>
              </a:lnSpc>
              <a:spcAft>
                <a:spcPts val="0"/>
              </a:spcAft>
              <a:buFont typeface="Wingdings" pitchFamily="2" charset="2"/>
              <a:buChar char="l"/>
              <a:defRPr/>
            </a:pPr>
            <a:r>
              <a:rPr lang="zh-CN" altLang="en-US" sz="1800" b="1" dirty="0" smtClean="0">
                <a:latin typeface="微软雅黑" pitchFamily="34" charset="-122"/>
                <a:ea typeface="微软雅黑" pitchFamily="34" charset="-122"/>
              </a:rPr>
              <a:t> 中国特色社会主义是社会主义而不是什么其它主义</a:t>
            </a:r>
            <a:endParaRPr lang="en-US" altLang="zh-CN" sz="1800" b="1" dirty="0" smtClean="0">
              <a:latin typeface="微软雅黑" pitchFamily="34" charset="-122"/>
              <a:ea typeface="微软雅黑" pitchFamily="34" charset="-122"/>
            </a:endParaRPr>
          </a:p>
          <a:p>
            <a:pPr algn="just" eaLnBrk="1" fontAlgn="auto" hangingPunct="1">
              <a:lnSpc>
                <a:spcPct val="170000"/>
              </a:lnSpc>
              <a:spcAft>
                <a:spcPts val="0"/>
              </a:spcAft>
              <a:buFont typeface="Wingdings" pitchFamily="2" charset="2"/>
              <a:buChar char="l"/>
              <a:defRPr/>
            </a:pPr>
            <a:r>
              <a:rPr lang="zh-CN" altLang="en-US" sz="1800" b="1" dirty="0" smtClean="0">
                <a:latin typeface="微软雅黑" pitchFamily="34" charset="-122"/>
                <a:ea typeface="微软雅黑" pitchFamily="34" charset="-122"/>
              </a:rPr>
              <a:t> 正确认识改革开放前后两个时期</a:t>
            </a:r>
            <a:endParaRPr lang="en-US" altLang="zh-CN" sz="1800" b="1" dirty="0" smtClean="0">
              <a:latin typeface="微软雅黑" pitchFamily="34" charset="-122"/>
              <a:ea typeface="微软雅黑" pitchFamily="34" charset="-122"/>
            </a:endParaRPr>
          </a:p>
          <a:p>
            <a:pPr algn="just" eaLnBrk="1" fontAlgn="auto" hangingPunct="1">
              <a:lnSpc>
                <a:spcPct val="170000"/>
              </a:lnSpc>
              <a:spcAft>
                <a:spcPts val="0"/>
              </a:spcAft>
              <a:buFont typeface="Wingdings" pitchFamily="2" charset="2"/>
              <a:buChar char="l"/>
              <a:defRPr/>
            </a:pPr>
            <a:r>
              <a:rPr lang="zh-CN" altLang="en-US" sz="1800" b="1" dirty="0" smtClean="0">
                <a:latin typeface="微软雅黑" pitchFamily="34" charset="-122"/>
                <a:ea typeface="微软雅黑" pitchFamily="34" charset="-122"/>
              </a:rPr>
              <a:t> 继续把中国特色社会主义这篇大文章写下去</a:t>
            </a:r>
            <a:endParaRPr lang="en-US" altLang="zh-CN" sz="1800" b="1" dirty="0" smtClean="0">
              <a:latin typeface="微软雅黑" pitchFamily="34" charset="-122"/>
              <a:ea typeface="微软雅黑" pitchFamily="34" charset="-122"/>
            </a:endParaRPr>
          </a:p>
          <a:p>
            <a:pPr eaLnBrk="1" fontAlgn="auto" hangingPunct="1">
              <a:spcAft>
                <a:spcPts val="0"/>
              </a:spcAft>
              <a:buFont typeface="Arial" pitchFamily="34" charset="0"/>
              <a:buNone/>
              <a:defRPr/>
            </a:pPr>
            <a:endParaRPr lang="en-US" altLang="zh-CN" sz="2800" b="1" dirty="0" smtClean="0">
              <a:latin typeface="微软雅黑" pitchFamily="34" charset="-122"/>
              <a:ea typeface="微软雅黑" pitchFamily="34" charset="-122"/>
            </a:endParaRPr>
          </a:p>
          <a:p>
            <a:pPr eaLnBrk="1" fontAlgn="auto" hangingPunct="1">
              <a:spcAft>
                <a:spcPts val="0"/>
              </a:spcAft>
              <a:buFont typeface="Arial" pitchFamily="34" charset="0"/>
              <a:buNone/>
              <a:defRPr/>
            </a:pPr>
            <a:endParaRPr lang="zh-CN" altLang="en-US" sz="2800" b="1" dirty="0">
              <a:latin typeface="微软雅黑" pitchFamily="34" charset="-122"/>
              <a:ea typeface="微软雅黑" pitchFamily="34" charset="-122"/>
            </a:endParaRPr>
          </a:p>
        </p:txBody>
      </p:sp>
      <p:sp>
        <p:nvSpPr>
          <p:cNvPr id="8" name="灯片编号占位符 7"/>
          <p:cNvSpPr>
            <a:spLocks noGrp="1"/>
          </p:cNvSpPr>
          <p:nvPr>
            <p:ph type="sldNum" sz="quarter" idx="12"/>
          </p:nvPr>
        </p:nvSpPr>
        <p:spPr/>
        <p:txBody>
          <a:bodyPr/>
          <a:lstStyle/>
          <a:p>
            <a:pPr>
              <a:defRPr/>
            </a:pPr>
            <a:fld id="{C7356C66-2ACD-4FA3-BAF7-A2262709F26D}" type="slidenum">
              <a:rPr lang="zh-CN" altLang="en-US"/>
              <a:pPr>
                <a:defRPr/>
              </a:pPr>
              <a:t>19</a:t>
            </a:fld>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矩形 13"/>
          <p:cNvSpPr>
            <a:spLocks noChangeArrowheads="1"/>
          </p:cNvSpPr>
          <p:nvPr/>
        </p:nvSpPr>
        <p:spPr bwMode="auto">
          <a:xfrm>
            <a:off x="179388" y="620713"/>
            <a:ext cx="8964612" cy="584200"/>
          </a:xfrm>
          <a:prstGeom prst="rect">
            <a:avLst/>
          </a:prstGeom>
          <a:solidFill>
            <a:schemeClr val="bg1"/>
          </a:solidFill>
          <a:ln w="9525">
            <a:noFill/>
            <a:miter lim="800000"/>
            <a:headEnd/>
            <a:tailEnd/>
          </a:ln>
        </p:spPr>
        <p:txBody>
          <a:bodyPr>
            <a:spAutoFit/>
          </a:bodyPr>
          <a:lstStyle/>
          <a:p>
            <a:pPr>
              <a:lnSpc>
                <a:spcPct val="80000"/>
              </a:lnSpc>
              <a:buFontTx/>
              <a:buBlip>
                <a:blip r:embed="rId3"/>
              </a:buBlip>
            </a:pPr>
            <a:r>
              <a:rPr lang="zh-CN" altLang="en-US" sz="2000" b="1">
                <a:latin typeface="微软雅黑" pitchFamily="34" charset="-122"/>
                <a:ea typeface="微软雅黑" pitchFamily="34" charset="-122"/>
              </a:rPr>
              <a:t> 深入学习贯彻习近平总书记系列重要讲话精神，是全党的一项重大政治任务</a:t>
            </a:r>
            <a:endParaRPr lang="en-US" altLang="zh-CN" sz="2000" b="1">
              <a:latin typeface="黑体" pitchFamily="49" charset="-122"/>
              <a:ea typeface="黑体" pitchFamily="49" charset="-122"/>
            </a:endParaRPr>
          </a:p>
          <a:p>
            <a:pPr>
              <a:lnSpc>
                <a:spcPct val="80000"/>
              </a:lnSpc>
            </a:pPr>
            <a:r>
              <a:rPr lang="zh-CN" altLang="en-US" sz="2000" b="1">
                <a:latin typeface="黑体" pitchFamily="49" charset="-122"/>
                <a:ea typeface="黑体" pitchFamily="49" charset="-122"/>
              </a:rPr>
              <a:t>  </a:t>
            </a:r>
          </a:p>
        </p:txBody>
      </p:sp>
      <p:sp>
        <p:nvSpPr>
          <p:cNvPr id="15" name="矩形 14"/>
          <p:cNvSpPr/>
          <p:nvPr/>
        </p:nvSpPr>
        <p:spPr>
          <a:xfrm>
            <a:off x="0" y="1123950"/>
            <a:ext cx="91440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6" name="矩形 15"/>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5364" name="图片 16"/>
          <p:cNvPicPr>
            <a:picLocks noChangeAspect="1"/>
          </p:cNvPicPr>
          <p:nvPr/>
        </p:nvPicPr>
        <p:blipFill>
          <a:blip r:embed="rId4"/>
          <a:srcRect/>
          <a:stretch>
            <a:fillRect/>
          </a:stretch>
        </p:blipFill>
        <p:spPr bwMode="auto">
          <a:xfrm>
            <a:off x="3995738" y="5589588"/>
            <a:ext cx="942975" cy="876300"/>
          </a:xfrm>
          <a:prstGeom prst="rect">
            <a:avLst/>
          </a:prstGeom>
          <a:noFill/>
          <a:ln w="9525">
            <a:noFill/>
            <a:miter lim="800000"/>
            <a:headEnd/>
            <a:tailEnd/>
          </a:ln>
        </p:spPr>
      </p:pic>
      <p:pic>
        <p:nvPicPr>
          <p:cNvPr id="15365" name="图片 17"/>
          <p:cNvPicPr>
            <a:picLocks noChangeAspect="1"/>
          </p:cNvPicPr>
          <p:nvPr/>
        </p:nvPicPr>
        <p:blipFill>
          <a:blip r:embed="rId5"/>
          <a:srcRect/>
          <a:stretch>
            <a:fillRect/>
          </a:stretch>
        </p:blipFill>
        <p:spPr bwMode="auto">
          <a:xfrm>
            <a:off x="3851275" y="6453188"/>
            <a:ext cx="1096963" cy="260350"/>
          </a:xfrm>
          <a:prstGeom prst="rect">
            <a:avLst/>
          </a:prstGeom>
          <a:noFill/>
          <a:ln w="9525">
            <a:noFill/>
            <a:miter lim="800000"/>
            <a:headEnd/>
            <a:tailEnd/>
          </a:ln>
        </p:spPr>
      </p:pic>
      <p:sp>
        <p:nvSpPr>
          <p:cNvPr id="19" name="矩形 18"/>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0" name="图片 19" descr="u=1783152272,2203588224&amp;fm=11&amp;gp=0.jpg"/>
          <p:cNvPicPr>
            <a:picLocks noChangeAspect="1"/>
          </p:cNvPicPr>
          <p:nvPr/>
        </p:nvPicPr>
        <p:blipFill>
          <a:blip r:embed="rId6"/>
          <a:stretch>
            <a:fillRect/>
          </a:stretch>
        </p:blipFill>
        <p:spPr>
          <a:xfrm>
            <a:off x="2627313" y="1196975"/>
            <a:ext cx="3313112" cy="4319588"/>
          </a:xfrm>
          <a:prstGeom prst="rect">
            <a:avLst/>
          </a:prstGeom>
          <a:ln>
            <a:noFill/>
          </a:ln>
          <a:effectLst>
            <a:outerShdw blurRad="292100" dist="139700" dir="2700000" algn="tl" rotWithShape="0">
              <a:srgbClr val="333333">
                <a:alpha val="65000"/>
              </a:srgbClr>
            </a:outerShdw>
          </a:effectLst>
        </p:spPr>
      </p:pic>
      <p:sp>
        <p:nvSpPr>
          <p:cNvPr id="21" name="灯片编号占位符 20"/>
          <p:cNvSpPr>
            <a:spLocks noGrp="1"/>
          </p:cNvSpPr>
          <p:nvPr>
            <p:ph type="sldNum" sz="quarter" idx="12"/>
          </p:nvPr>
        </p:nvSpPr>
        <p:spPr/>
        <p:txBody>
          <a:bodyPr/>
          <a:lstStyle/>
          <a:p>
            <a:pPr>
              <a:defRPr/>
            </a:pPr>
            <a:fld id="{09C1E2A2-43DA-4525-A574-E4C23998B26B}" type="slidenum">
              <a:rPr lang="zh-CN" altLang="en-US"/>
              <a:pPr>
                <a:defRPr/>
              </a:pPr>
              <a:t>2</a:t>
            </a:fld>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73"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412674"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2" name="矩形 11"/>
          <p:cNvSpPr/>
          <p:nvPr/>
        </p:nvSpPr>
        <p:spPr>
          <a:xfrm>
            <a:off x="250825" y="765175"/>
            <a:ext cx="6186488" cy="646113"/>
          </a:xfrm>
          <a:prstGeom prst="rect">
            <a:avLst/>
          </a:prstGeom>
        </p:spPr>
        <p:txBody>
          <a:bodyPr wrap="none">
            <a:spAutoFit/>
          </a:bodyPr>
          <a:lstStyle/>
          <a:p>
            <a:pPr fontAlgn="auto">
              <a:spcBef>
                <a:spcPts val="0"/>
              </a:spcBef>
              <a:spcAft>
                <a:spcPts val="0"/>
              </a:spcAft>
              <a:defRPr/>
            </a:pPr>
            <a:r>
              <a:rPr lang="zh-CN" altLang="en-US" sz="3600" b="1" dirty="0">
                <a:solidFill>
                  <a:schemeClr val="tx1">
                    <a:lumMod val="95000"/>
                    <a:lumOff val="5000"/>
                  </a:schemeClr>
                </a:solidFill>
                <a:latin typeface="微软雅黑" panose="020B0503020204020204" pitchFamily="34" charset="-122"/>
                <a:ea typeface="微软雅黑" panose="020B0503020204020204" pitchFamily="34" charset="-122"/>
              </a:rPr>
              <a:t>坚持和发展中国特色社会主义</a:t>
            </a:r>
          </a:p>
        </p:txBody>
      </p:sp>
      <p:sp>
        <p:nvSpPr>
          <p:cNvPr id="412678" name="矩形 2"/>
          <p:cNvSpPr>
            <a:spLocks noChangeArrowheads="1"/>
          </p:cNvSpPr>
          <p:nvPr/>
        </p:nvSpPr>
        <p:spPr bwMode="auto">
          <a:xfrm>
            <a:off x="5148263" y="4365625"/>
            <a:ext cx="3240087" cy="1289050"/>
          </a:xfrm>
          <a:prstGeom prst="rect">
            <a:avLst/>
          </a:prstGeom>
          <a:solidFill>
            <a:schemeClr val="bg2"/>
          </a:solidFill>
          <a:ln w="9525">
            <a:noFill/>
            <a:miter lim="800000"/>
            <a:headEnd/>
            <a:tailEnd/>
          </a:ln>
        </p:spPr>
        <p:txBody>
          <a:bodyPr>
            <a:spAutoFit/>
          </a:bodyPr>
          <a:lstStyle/>
          <a:p>
            <a:pPr>
              <a:lnSpc>
                <a:spcPct val="150000"/>
              </a:lnSpc>
              <a:buClr>
                <a:srgbClr val="C00000"/>
              </a:buClr>
              <a:buSzPct val="85000"/>
              <a:buFontTx/>
              <a:buBlip>
                <a:blip r:embed="rId4"/>
              </a:buBlip>
            </a:pPr>
            <a:r>
              <a:rPr lang="zh-CN" altLang="en-US" b="1">
                <a:latin typeface="微软雅黑" pitchFamily="34" charset="-122"/>
                <a:ea typeface="微软雅黑" pitchFamily="34" charset="-122"/>
              </a:rPr>
              <a:t>“说一千道一万，十八大精神归根结底为一点，就是坚持和发展中国特色社会主义”。</a:t>
            </a:r>
            <a:endParaRPr lang="en-US" altLang="zh-CN" b="1">
              <a:latin typeface="微软雅黑" pitchFamily="34" charset="-122"/>
              <a:ea typeface="微软雅黑" pitchFamily="34" charset="-122"/>
            </a:endParaRPr>
          </a:p>
        </p:txBody>
      </p:sp>
      <p:sp>
        <p:nvSpPr>
          <p:cNvPr id="13" name="矩形 12"/>
          <p:cNvSpPr/>
          <p:nvPr/>
        </p:nvSpPr>
        <p:spPr>
          <a:xfrm>
            <a:off x="179388" y="1412875"/>
            <a:ext cx="4537075"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pic>
        <p:nvPicPr>
          <p:cNvPr id="412680" name="图片 13" descr="97875445119022316296-fm-b.jpg"/>
          <p:cNvPicPr>
            <a:picLocks noChangeAspect="1"/>
          </p:cNvPicPr>
          <p:nvPr/>
        </p:nvPicPr>
        <p:blipFill>
          <a:blip r:embed="rId5"/>
          <a:srcRect b="30769"/>
          <a:stretch>
            <a:fillRect/>
          </a:stretch>
        </p:blipFill>
        <p:spPr bwMode="auto">
          <a:xfrm>
            <a:off x="5148263" y="1557338"/>
            <a:ext cx="3168650" cy="2592387"/>
          </a:xfrm>
          <a:prstGeom prst="rect">
            <a:avLst/>
          </a:prstGeom>
          <a:noFill/>
          <a:ln w="9525">
            <a:noFill/>
            <a:miter lim="800000"/>
            <a:headEnd/>
            <a:tailEnd/>
          </a:ln>
        </p:spPr>
      </p:pic>
      <p:sp>
        <p:nvSpPr>
          <p:cNvPr id="412681" name="矩形 14"/>
          <p:cNvSpPr>
            <a:spLocks noChangeArrowheads="1"/>
          </p:cNvSpPr>
          <p:nvPr/>
        </p:nvSpPr>
        <p:spPr bwMode="auto">
          <a:xfrm>
            <a:off x="179388" y="1989138"/>
            <a:ext cx="4608512" cy="3416300"/>
          </a:xfrm>
          <a:prstGeom prst="rect">
            <a:avLst/>
          </a:prstGeom>
          <a:noFill/>
          <a:ln w="9525">
            <a:noFill/>
            <a:miter lim="800000"/>
            <a:headEnd/>
            <a:tailEnd/>
          </a:ln>
        </p:spPr>
        <p:txBody>
          <a:bodyPr>
            <a:spAutoFit/>
          </a:bodyPr>
          <a:lstStyle/>
          <a:p>
            <a:pPr>
              <a:lnSpc>
                <a:spcPct val="200000"/>
              </a:lnSpc>
              <a:buFontTx/>
              <a:buBlip>
                <a:blip r:embed="rId4"/>
              </a:buBlip>
            </a:pPr>
            <a:r>
              <a:rPr lang="zh-CN" altLang="en-US" b="1">
                <a:latin typeface="微软雅黑" pitchFamily="34" charset="-122"/>
                <a:ea typeface="微软雅黑" pitchFamily="34" charset="-122"/>
              </a:rPr>
              <a:t>“中国特色社会主义是中国共产党和中国人民团结的旗帜、奋进的旗帜、胜利的旗帜。我们要全面建成小康社会、加快推进社会主义现代化、实现中华民族伟大复兴，必须始终高举中国特色社会主义伟大旗帜，坚定不移坚持和发展中国特色社会主义。”</a:t>
            </a:r>
          </a:p>
        </p:txBody>
      </p:sp>
      <p:sp>
        <p:nvSpPr>
          <p:cNvPr id="412682" name="矩形 17"/>
          <p:cNvSpPr>
            <a:spLocks noChangeArrowheads="1"/>
          </p:cNvSpPr>
          <p:nvPr/>
        </p:nvSpPr>
        <p:spPr bwMode="auto">
          <a:xfrm>
            <a:off x="755650" y="5589588"/>
            <a:ext cx="7416800" cy="368300"/>
          </a:xfrm>
          <a:prstGeom prst="rect">
            <a:avLst/>
          </a:prstGeom>
          <a:noFill/>
          <a:ln w="9525">
            <a:noFill/>
            <a:miter lim="800000"/>
            <a:headEnd/>
            <a:tailEnd/>
          </a:ln>
        </p:spPr>
        <p:txBody>
          <a:bodyPr>
            <a:spAutoFit/>
          </a:bodyPr>
          <a:lstStyle/>
          <a:p>
            <a:r>
              <a:rPr lang="zh-CN" altLang="en-US" b="1">
                <a:solidFill>
                  <a:srgbClr val="FF0000"/>
                </a:solidFill>
                <a:latin typeface="楷体" pitchFamily="49" charset="-122"/>
                <a:ea typeface="楷体" pitchFamily="49" charset="-122"/>
              </a:rPr>
              <a:t> </a:t>
            </a:r>
            <a:r>
              <a:rPr lang="en-US" altLang="zh-CN" b="1">
                <a:solidFill>
                  <a:srgbClr val="FF0000"/>
                </a:solidFill>
                <a:latin typeface="楷体" pitchFamily="49" charset="-122"/>
                <a:ea typeface="楷体" pitchFamily="49" charset="-122"/>
              </a:rPr>
              <a:t>——</a:t>
            </a:r>
            <a:r>
              <a:rPr lang="zh-CN" altLang="en-US" b="1">
                <a:solidFill>
                  <a:srgbClr val="FF0000"/>
                </a:solidFill>
                <a:latin typeface="楷体" pitchFamily="49" charset="-122"/>
                <a:ea typeface="楷体" pitchFamily="49" charset="-122"/>
              </a:rPr>
              <a:t>新进中委和候补委员十八大精神研讨班上的讲话</a:t>
            </a:r>
            <a:r>
              <a:rPr lang="en-US" altLang="zh-CN" b="1">
                <a:solidFill>
                  <a:srgbClr val="FF0000"/>
                </a:solidFill>
                <a:latin typeface="楷体" pitchFamily="49" charset="-122"/>
                <a:ea typeface="楷体" pitchFamily="49" charset="-122"/>
              </a:rPr>
              <a:t>2013.1.5</a:t>
            </a:r>
            <a:endParaRPr lang="zh-CN" altLang="en-US">
              <a:latin typeface="Calibri" pitchFamily="34" charset="0"/>
            </a:endParaRPr>
          </a:p>
        </p:txBody>
      </p:sp>
      <p:sp>
        <p:nvSpPr>
          <p:cNvPr id="16" name="灯片编号占位符 15"/>
          <p:cNvSpPr>
            <a:spLocks noGrp="1"/>
          </p:cNvSpPr>
          <p:nvPr>
            <p:ph type="sldNum" sz="quarter" idx="12"/>
          </p:nvPr>
        </p:nvSpPr>
        <p:spPr/>
        <p:txBody>
          <a:bodyPr/>
          <a:lstStyle/>
          <a:p>
            <a:pPr>
              <a:defRPr/>
            </a:pPr>
            <a:fld id="{09660E32-C3FB-4176-96D1-3C5D245FBB6A}" type="slidenum">
              <a:rPr lang="zh-CN" altLang="en-US"/>
              <a:pPr>
                <a:defRPr/>
              </a:pPr>
              <a:t>20</a:t>
            </a:fld>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13698"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13699"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13702" name="矩形 11"/>
          <p:cNvSpPr>
            <a:spLocks noChangeArrowheads="1"/>
          </p:cNvSpPr>
          <p:nvPr/>
        </p:nvSpPr>
        <p:spPr bwMode="auto">
          <a:xfrm>
            <a:off x="0" y="404813"/>
            <a:ext cx="8748713" cy="400050"/>
          </a:xfrm>
          <a:prstGeom prst="rect">
            <a:avLst/>
          </a:prstGeom>
          <a:noFill/>
          <a:ln w="9525">
            <a:noFill/>
            <a:miter lim="800000"/>
            <a:headEnd/>
            <a:tailEnd/>
          </a:ln>
        </p:spPr>
        <p:txBody>
          <a:bodyPr>
            <a:spAutoFit/>
          </a:bodyPr>
          <a:lstStyle/>
          <a:p>
            <a:pPr algn="ctr"/>
            <a:r>
              <a:rPr lang="zh-CN" altLang="en-US" sz="2000" b="1">
                <a:solidFill>
                  <a:srgbClr val="000000"/>
                </a:solidFill>
                <a:latin typeface="微软雅黑" pitchFamily="34" charset="-122"/>
                <a:ea typeface="微软雅黑" pitchFamily="34" charset="-122"/>
              </a:rPr>
              <a:t>   </a:t>
            </a:r>
            <a:r>
              <a:rPr lang="en-US" altLang="zh-CN" sz="2000" b="1">
                <a:solidFill>
                  <a:srgbClr val="000000"/>
                </a:solidFill>
                <a:latin typeface="微软雅黑" pitchFamily="34" charset="-122"/>
                <a:ea typeface="微软雅黑" pitchFamily="34" charset="-122"/>
              </a:rPr>
              <a:t>1</a:t>
            </a:r>
            <a:r>
              <a:rPr lang="zh-CN" altLang="en-US" sz="2000" b="1">
                <a:solidFill>
                  <a:srgbClr val="000000"/>
                </a:solidFill>
                <a:latin typeface="微软雅黑" pitchFamily="34" charset="-122"/>
                <a:ea typeface="微软雅黑" pitchFamily="34" charset="-122"/>
              </a:rPr>
              <a:t>、中国特色社会主义是历史的结论、人民的选择</a:t>
            </a:r>
            <a:endParaRPr lang="zh-CN" altLang="en-US" sz="2000" b="1">
              <a:latin typeface="微软雅黑" pitchFamily="34" charset="-122"/>
              <a:ea typeface="微软雅黑" pitchFamily="34" charset="-122"/>
            </a:endParaRPr>
          </a:p>
        </p:txBody>
      </p:sp>
      <p:sp>
        <p:nvSpPr>
          <p:cNvPr id="13" name="Freeform 4"/>
          <p:cNvSpPr>
            <a:spLocks noEditPoints="1"/>
          </p:cNvSpPr>
          <p:nvPr/>
        </p:nvSpPr>
        <p:spPr bwMode="gray">
          <a:xfrm>
            <a:off x="555625" y="1981200"/>
            <a:ext cx="5600700" cy="4038600"/>
          </a:xfrm>
          <a:custGeom>
            <a:avLst/>
            <a:gdLst>
              <a:gd name="T0" fmla="*/ 1450 w 2820"/>
              <a:gd name="T1" fmla="*/ 44 h 2912"/>
              <a:gd name="T2" fmla="*/ 1091 w 2820"/>
              <a:gd name="T3" fmla="*/ 147 h 2912"/>
              <a:gd name="T4" fmla="*/ 789 w 2820"/>
              <a:gd name="T5" fmla="*/ 262 h 2912"/>
              <a:gd name="T6" fmla="*/ 539 w 2820"/>
              <a:gd name="T7" fmla="*/ 390 h 2912"/>
              <a:gd name="T8" fmla="*/ 337 w 2820"/>
              <a:gd name="T9" fmla="*/ 528 h 2912"/>
              <a:gd name="T10" fmla="*/ 186 w 2820"/>
              <a:gd name="T11" fmla="*/ 674 h 2912"/>
              <a:gd name="T12" fmla="*/ 80 w 2820"/>
              <a:gd name="T13" fmla="*/ 825 h 2912"/>
              <a:gd name="T14" fmla="*/ 19 w 2820"/>
              <a:gd name="T15" fmla="*/ 980 h 2912"/>
              <a:gd name="T16" fmla="*/ 0 w 2820"/>
              <a:gd name="T17" fmla="*/ 1136 h 2912"/>
              <a:gd name="T18" fmla="*/ 24 w 2820"/>
              <a:gd name="T19" fmla="*/ 1289 h 2912"/>
              <a:gd name="T20" fmla="*/ 85 w 2820"/>
              <a:gd name="T21" fmla="*/ 1441 h 2912"/>
              <a:gd name="T22" fmla="*/ 183 w 2820"/>
              <a:gd name="T23" fmla="*/ 1588 h 2912"/>
              <a:gd name="T24" fmla="*/ 316 w 2820"/>
              <a:gd name="T25" fmla="*/ 1728 h 2912"/>
              <a:gd name="T26" fmla="*/ 483 w 2820"/>
              <a:gd name="T27" fmla="*/ 1857 h 2912"/>
              <a:gd name="T28" fmla="*/ 680 w 2820"/>
              <a:gd name="T29" fmla="*/ 1976 h 2912"/>
              <a:gd name="T30" fmla="*/ 908 w 2820"/>
              <a:gd name="T31" fmla="*/ 2081 h 2912"/>
              <a:gd name="T32" fmla="*/ 1160 w 2820"/>
              <a:gd name="T33" fmla="*/ 2170 h 2912"/>
              <a:gd name="T34" fmla="*/ 1442 w 2820"/>
              <a:gd name="T35" fmla="*/ 2240 h 2912"/>
              <a:gd name="T36" fmla="*/ 1745 w 2820"/>
              <a:gd name="T37" fmla="*/ 2291 h 2912"/>
              <a:gd name="T38" fmla="*/ 2068 w 2820"/>
              <a:gd name="T39" fmla="*/ 2319 h 2912"/>
              <a:gd name="T40" fmla="*/ 2414 w 2820"/>
              <a:gd name="T41" fmla="*/ 2322 h 2912"/>
              <a:gd name="T42" fmla="*/ 2775 w 2820"/>
              <a:gd name="T43" fmla="*/ 2299 h 2912"/>
              <a:gd name="T44" fmla="*/ 3152 w 2820"/>
              <a:gd name="T45" fmla="*/ 2249 h 2912"/>
              <a:gd name="T46" fmla="*/ 3378 w 2820"/>
              <a:gd name="T47" fmla="*/ 2544 h 2912"/>
              <a:gd name="T48" fmla="*/ 2480 w 2820"/>
              <a:gd name="T49" fmla="*/ 1356 h 2912"/>
              <a:gd name="T50" fmla="*/ 2597 w 2820"/>
              <a:gd name="T51" fmla="*/ 1672 h 2912"/>
              <a:gd name="T52" fmla="*/ 2374 w 2820"/>
              <a:gd name="T53" fmla="*/ 1691 h 2912"/>
              <a:gd name="T54" fmla="*/ 2145 w 2820"/>
              <a:gd name="T55" fmla="*/ 1690 h 2912"/>
              <a:gd name="T56" fmla="*/ 1914 w 2820"/>
              <a:gd name="T57" fmla="*/ 1670 h 2912"/>
              <a:gd name="T58" fmla="*/ 1689 w 2820"/>
              <a:gd name="T59" fmla="*/ 1635 h 2912"/>
              <a:gd name="T60" fmla="*/ 1471 w 2820"/>
              <a:gd name="T61" fmla="*/ 1583 h 2912"/>
              <a:gd name="T62" fmla="*/ 1264 w 2820"/>
              <a:gd name="T63" fmla="*/ 1517 h 2912"/>
              <a:gd name="T64" fmla="*/ 1075 w 2820"/>
              <a:gd name="T65" fmla="*/ 1438 h 2912"/>
              <a:gd name="T66" fmla="*/ 908 w 2820"/>
              <a:gd name="T67" fmla="*/ 1347 h 2912"/>
              <a:gd name="T68" fmla="*/ 767 w 2820"/>
              <a:gd name="T69" fmla="*/ 1248 h 2912"/>
              <a:gd name="T70" fmla="*/ 656 w 2820"/>
              <a:gd name="T71" fmla="*/ 1139 h 2912"/>
              <a:gd name="T72" fmla="*/ 582 w 2820"/>
              <a:gd name="T73" fmla="*/ 1022 h 2912"/>
              <a:gd name="T74" fmla="*/ 544 w 2820"/>
              <a:gd name="T75" fmla="*/ 902 h 2912"/>
              <a:gd name="T76" fmla="*/ 552 w 2820"/>
              <a:gd name="T77" fmla="*/ 776 h 2912"/>
              <a:gd name="T78" fmla="*/ 611 w 2820"/>
              <a:gd name="T79" fmla="*/ 648 h 2912"/>
              <a:gd name="T80" fmla="*/ 722 w 2820"/>
              <a:gd name="T81" fmla="*/ 517 h 2912"/>
              <a:gd name="T82" fmla="*/ 890 w 2820"/>
              <a:gd name="T83" fmla="*/ 388 h 2912"/>
              <a:gd name="T84" fmla="*/ 1121 w 2820"/>
              <a:gd name="T85" fmla="*/ 260 h 2912"/>
              <a:gd name="T86" fmla="*/ 1421 w 2820"/>
              <a:gd name="T87" fmla="*/ 135 h 2912"/>
              <a:gd name="T88" fmla="*/ 1790 w 2820"/>
              <a:gd name="T89" fmla="*/ 14 h 2912"/>
              <a:gd name="T90" fmla="*/ 1652 w 2820"/>
              <a:gd name="T91" fmla="*/ 0 h 2912"/>
              <a:gd name="T92" fmla="*/ 3744 w 2820"/>
              <a:gd name="T93" fmla="*/ 1690 h 2912"/>
              <a:gd name="T94" fmla="*/ 3744 w 2820"/>
              <a:gd name="T95" fmla="*/ 1690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solidFill>
            <a:srgbClr val="FF0000"/>
          </a:solidFill>
          <a:ln w="0">
            <a:noFill/>
            <a:prstDash val="solid"/>
            <a:round/>
            <a:headEnd/>
            <a:tailEnd/>
          </a:ln>
          <a:effectLst>
            <a:outerShdw dist="206741" dir="8249373" algn="ctr" rotWithShape="0">
              <a:srgbClr val="C1D1D3">
                <a:alpha val="50000"/>
              </a:srgbClr>
            </a:outerShdw>
          </a:effectLst>
        </p:spPr>
        <p:txBody>
          <a:bodyPr/>
          <a:lstStyle/>
          <a:p>
            <a:pPr fontAlgn="auto">
              <a:spcBef>
                <a:spcPts val="0"/>
              </a:spcBef>
              <a:spcAft>
                <a:spcPts val="0"/>
              </a:spcAft>
              <a:defRPr/>
            </a:pPr>
            <a:endParaRPr lang="zh-CN" altLang="en-US">
              <a:latin typeface="+mn-lt"/>
              <a:ea typeface="+mn-ea"/>
            </a:endParaRPr>
          </a:p>
        </p:txBody>
      </p:sp>
      <p:sp>
        <p:nvSpPr>
          <p:cNvPr id="413704" name="Text Box 5"/>
          <p:cNvSpPr txBox="1">
            <a:spLocks noChangeArrowheads="1"/>
          </p:cNvSpPr>
          <p:nvPr/>
        </p:nvSpPr>
        <p:spPr bwMode="auto">
          <a:xfrm rot="-735981">
            <a:off x="4559300" y="4595813"/>
            <a:ext cx="1201738" cy="646112"/>
          </a:xfrm>
          <a:prstGeom prst="rect">
            <a:avLst/>
          </a:prstGeom>
          <a:noFill/>
          <a:ln w="9525" algn="ctr">
            <a:noFill/>
            <a:miter lim="800000"/>
            <a:headEnd/>
            <a:tailEnd/>
          </a:ln>
        </p:spPr>
        <p:txBody>
          <a:bodyPr>
            <a:spAutoFit/>
          </a:bodyPr>
          <a:lstStyle/>
          <a:p>
            <a:r>
              <a:rPr lang="zh-CN" altLang="en-US" b="1">
                <a:solidFill>
                  <a:schemeClr val="bg1"/>
                </a:solidFill>
                <a:latin typeface="微软雅黑" pitchFamily="34" charset="-122"/>
                <a:ea typeface="微软雅黑" pitchFamily="34" charset="-122"/>
              </a:rPr>
              <a:t>中国特色社会主义</a:t>
            </a:r>
            <a:endParaRPr lang="en-US" altLang="zh-CN" b="1">
              <a:solidFill>
                <a:schemeClr val="bg1"/>
              </a:solidFill>
              <a:latin typeface="微软雅黑" pitchFamily="34" charset="-122"/>
              <a:ea typeface="微软雅黑" pitchFamily="34" charset="-122"/>
            </a:endParaRPr>
          </a:p>
        </p:txBody>
      </p:sp>
      <p:grpSp>
        <p:nvGrpSpPr>
          <p:cNvPr id="413705" name="Group 6"/>
          <p:cNvGrpSpPr>
            <a:grpSpLocks/>
          </p:cNvGrpSpPr>
          <p:nvPr/>
        </p:nvGrpSpPr>
        <p:grpSpPr bwMode="auto">
          <a:xfrm>
            <a:off x="2466975" y="3752850"/>
            <a:ext cx="1606550" cy="1885950"/>
            <a:chOff x="2190" y="2364"/>
            <a:chExt cx="1074" cy="1188"/>
          </a:xfrm>
        </p:grpSpPr>
        <p:sp>
          <p:nvSpPr>
            <p:cNvPr id="413730" name="Oval 7"/>
            <p:cNvSpPr>
              <a:spLocks noChangeArrowheads="1"/>
            </p:cNvSpPr>
            <p:nvPr/>
          </p:nvSpPr>
          <p:spPr bwMode="gray">
            <a:xfrm rot="-723406">
              <a:off x="2233" y="3132"/>
              <a:ext cx="906" cy="420"/>
            </a:xfrm>
            <a:prstGeom prst="ellipse">
              <a:avLst/>
            </a:prstGeom>
            <a:solidFill>
              <a:srgbClr val="0F2145">
                <a:alpha val="30196"/>
              </a:srgbClr>
            </a:solidFill>
            <a:ln w="9525">
              <a:noFill/>
              <a:round/>
              <a:headEnd/>
              <a:tailEnd/>
            </a:ln>
          </p:spPr>
          <p:txBody>
            <a:bodyPr wrap="none" anchor="ctr"/>
            <a:lstStyle/>
            <a:p>
              <a:endParaRPr lang="zh-CN" altLang="en-US">
                <a:latin typeface="Calibri" pitchFamily="34" charset="0"/>
              </a:endParaRPr>
            </a:p>
          </p:txBody>
        </p:sp>
        <p:sp>
          <p:nvSpPr>
            <p:cNvPr id="413731" name="Oval 8"/>
            <p:cNvSpPr>
              <a:spLocks noChangeArrowheads="1"/>
            </p:cNvSpPr>
            <p:nvPr/>
          </p:nvSpPr>
          <p:spPr bwMode="gray">
            <a:xfrm>
              <a:off x="2190" y="2364"/>
              <a:ext cx="1074" cy="1075"/>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413732" name="Oval 9"/>
            <p:cNvSpPr>
              <a:spLocks noChangeArrowheads="1"/>
            </p:cNvSpPr>
            <p:nvPr/>
          </p:nvSpPr>
          <p:spPr bwMode="gray">
            <a:xfrm>
              <a:off x="2203" y="2478"/>
              <a:ext cx="1049" cy="94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413733" name="Oval 10"/>
            <p:cNvSpPr>
              <a:spLocks noChangeArrowheads="1"/>
            </p:cNvSpPr>
            <p:nvPr/>
          </p:nvSpPr>
          <p:spPr bwMode="gray">
            <a:xfrm>
              <a:off x="2214" y="2478"/>
              <a:ext cx="998" cy="882"/>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413734" name="Oval 11"/>
            <p:cNvSpPr>
              <a:spLocks noChangeArrowheads="1"/>
            </p:cNvSpPr>
            <p:nvPr/>
          </p:nvSpPr>
          <p:spPr bwMode="gray">
            <a:xfrm>
              <a:off x="2303" y="2387"/>
              <a:ext cx="888" cy="680"/>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413735" name="Text Box 12"/>
            <p:cNvSpPr txBox="1">
              <a:spLocks noChangeArrowheads="1"/>
            </p:cNvSpPr>
            <p:nvPr/>
          </p:nvSpPr>
          <p:spPr bwMode="gray">
            <a:xfrm>
              <a:off x="2290" y="2759"/>
              <a:ext cx="876" cy="446"/>
            </a:xfrm>
            <a:prstGeom prst="rect">
              <a:avLst/>
            </a:prstGeom>
            <a:noFill/>
            <a:ln w="9525" algn="ctr">
              <a:noFill/>
              <a:miter lim="800000"/>
              <a:headEnd/>
              <a:tailEnd/>
            </a:ln>
          </p:spPr>
          <p:txBody>
            <a:bodyPr wrap="none">
              <a:spAutoFit/>
            </a:bodyPr>
            <a:lstStyle/>
            <a:p>
              <a:pPr algn="ctr"/>
              <a:r>
                <a:rPr lang="en-US" altLang="zh-CN" sz="4000" b="1">
                  <a:latin typeface="微软雅黑" pitchFamily="34" charset="-122"/>
                  <a:ea typeface="微软雅黑" pitchFamily="34" charset="-122"/>
                </a:rPr>
                <a:t>30</a:t>
              </a:r>
            </a:p>
          </p:txBody>
        </p:sp>
      </p:grpSp>
      <p:grpSp>
        <p:nvGrpSpPr>
          <p:cNvPr id="413706" name="Group 13"/>
          <p:cNvGrpSpPr>
            <a:grpSpLocks/>
          </p:cNvGrpSpPr>
          <p:nvPr/>
        </p:nvGrpSpPr>
        <p:grpSpPr bwMode="auto">
          <a:xfrm>
            <a:off x="722313" y="3371850"/>
            <a:ext cx="1293812" cy="1600200"/>
            <a:chOff x="1024" y="2124"/>
            <a:chExt cx="864" cy="1008"/>
          </a:xfrm>
        </p:grpSpPr>
        <p:sp>
          <p:nvSpPr>
            <p:cNvPr id="413723" name="Oval 14"/>
            <p:cNvSpPr>
              <a:spLocks noChangeArrowheads="1"/>
            </p:cNvSpPr>
            <p:nvPr/>
          </p:nvSpPr>
          <p:spPr bwMode="gray">
            <a:xfrm rot="-772996">
              <a:off x="1072" y="2748"/>
              <a:ext cx="714" cy="384"/>
            </a:xfrm>
            <a:prstGeom prst="ellipse">
              <a:avLst/>
            </a:prstGeom>
            <a:solidFill>
              <a:srgbClr val="0F2145">
                <a:alpha val="30196"/>
              </a:srgbClr>
            </a:solidFill>
            <a:ln w="9525">
              <a:noFill/>
              <a:round/>
              <a:headEnd/>
              <a:tailEnd/>
            </a:ln>
          </p:spPr>
          <p:txBody>
            <a:bodyPr wrap="none" anchor="ctr"/>
            <a:lstStyle/>
            <a:p>
              <a:endParaRPr lang="zh-CN" altLang="en-US">
                <a:latin typeface="Calibri" pitchFamily="34" charset="0"/>
              </a:endParaRPr>
            </a:p>
          </p:txBody>
        </p:sp>
        <p:grpSp>
          <p:nvGrpSpPr>
            <p:cNvPr id="413724" name="Group 15"/>
            <p:cNvGrpSpPr>
              <a:grpSpLocks/>
            </p:cNvGrpSpPr>
            <p:nvPr/>
          </p:nvGrpSpPr>
          <p:grpSpPr bwMode="auto">
            <a:xfrm>
              <a:off x="1024" y="2124"/>
              <a:ext cx="864" cy="908"/>
              <a:chOff x="732" y="2112"/>
              <a:chExt cx="842" cy="860"/>
            </a:xfrm>
          </p:grpSpPr>
          <p:sp>
            <p:nvSpPr>
              <p:cNvPr id="413725" name="Oval 16"/>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413726" name="Oval 17"/>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413727" name="Oval 18"/>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413728" name="Oval 19"/>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413729" name="Text Box 20"/>
              <p:cNvSpPr txBox="1">
                <a:spLocks noChangeArrowheads="1"/>
              </p:cNvSpPr>
              <p:nvPr/>
            </p:nvSpPr>
            <p:spPr bwMode="gray">
              <a:xfrm>
                <a:off x="780" y="2414"/>
                <a:ext cx="723" cy="349"/>
              </a:xfrm>
              <a:prstGeom prst="rect">
                <a:avLst/>
              </a:prstGeom>
              <a:noFill/>
              <a:ln w="9525" algn="ctr">
                <a:noFill/>
                <a:miter lim="800000"/>
                <a:headEnd/>
                <a:tailEnd/>
              </a:ln>
            </p:spPr>
            <p:txBody>
              <a:bodyPr wrap="none">
                <a:spAutoFit/>
              </a:bodyPr>
              <a:lstStyle/>
              <a:p>
                <a:pPr algn="ctr"/>
                <a:r>
                  <a:rPr lang="en-US" altLang="zh-CN" sz="3200" b="1">
                    <a:solidFill>
                      <a:srgbClr val="000000"/>
                    </a:solidFill>
                    <a:latin typeface="微软雅黑" pitchFamily="34" charset="-122"/>
                    <a:ea typeface="微软雅黑" pitchFamily="34" charset="-122"/>
                  </a:rPr>
                  <a:t>60</a:t>
                </a:r>
                <a:endParaRPr lang="en-US" altLang="zh-CN" sz="3200" b="1">
                  <a:latin typeface="微软雅黑" pitchFamily="34" charset="-122"/>
                  <a:ea typeface="微软雅黑" pitchFamily="34" charset="-122"/>
                </a:endParaRPr>
              </a:p>
            </p:txBody>
          </p:sp>
        </p:grpSp>
      </p:grpSp>
      <p:grpSp>
        <p:nvGrpSpPr>
          <p:cNvPr id="413707" name="Group 21"/>
          <p:cNvGrpSpPr>
            <a:grpSpLocks/>
          </p:cNvGrpSpPr>
          <p:nvPr/>
        </p:nvGrpSpPr>
        <p:grpSpPr bwMode="auto">
          <a:xfrm>
            <a:off x="588963" y="1989138"/>
            <a:ext cx="1206500" cy="1150937"/>
            <a:chOff x="934" y="1253"/>
            <a:chExt cx="807" cy="725"/>
          </a:xfrm>
        </p:grpSpPr>
        <p:sp>
          <p:nvSpPr>
            <p:cNvPr id="413717" name="Oval 22"/>
            <p:cNvSpPr>
              <a:spLocks noChangeArrowheads="1"/>
            </p:cNvSpPr>
            <p:nvPr/>
          </p:nvSpPr>
          <p:spPr bwMode="gray">
            <a:xfrm>
              <a:off x="960" y="1642"/>
              <a:ext cx="576" cy="336"/>
            </a:xfrm>
            <a:prstGeom prst="ellipse">
              <a:avLst/>
            </a:prstGeom>
            <a:solidFill>
              <a:srgbClr val="0F2145">
                <a:alpha val="30196"/>
              </a:srgbClr>
            </a:solidFill>
            <a:ln w="9525">
              <a:noFill/>
              <a:round/>
              <a:headEnd/>
              <a:tailEnd/>
            </a:ln>
          </p:spPr>
          <p:txBody>
            <a:bodyPr wrap="none" anchor="ctr"/>
            <a:lstStyle/>
            <a:p>
              <a:endParaRPr lang="zh-CN" altLang="en-US">
                <a:latin typeface="Calibri" pitchFamily="34" charset="0"/>
              </a:endParaRPr>
            </a:p>
          </p:txBody>
        </p:sp>
        <p:sp>
          <p:nvSpPr>
            <p:cNvPr id="413718" name="Oval 23"/>
            <p:cNvSpPr>
              <a:spLocks noChangeArrowheads="1"/>
            </p:cNvSpPr>
            <p:nvPr/>
          </p:nvSpPr>
          <p:spPr bwMode="gray">
            <a:xfrm>
              <a:off x="1008" y="1260"/>
              <a:ext cx="645" cy="645"/>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413719" name="Oval 24"/>
            <p:cNvSpPr>
              <a:spLocks noChangeArrowheads="1"/>
            </p:cNvSpPr>
            <p:nvPr/>
          </p:nvSpPr>
          <p:spPr bwMode="gray">
            <a:xfrm>
              <a:off x="950" y="1253"/>
              <a:ext cx="630" cy="63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413720" name="Oval 25"/>
            <p:cNvSpPr>
              <a:spLocks noChangeArrowheads="1"/>
            </p:cNvSpPr>
            <p:nvPr/>
          </p:nvSpPr>
          <p:spPr bwMode="gray">
            <a:xfrm>
              <a:off x="950" y="1253"/>
              <a:ext cx="626" cy="618"/>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413721" name="Oval 26"/>
            <p:cNvSpPr>
              <a:spLocks noChangeArrowheads="1"/>
            </p:cNvSpPr>
            <p:nvPr/>
          </p:nvSpPr>
          <p:spPr bwMode="gray">
            <a:xfrm>
              <a:off x="950" y="1298"/>
              <a:ext cx="689" cy="47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413722" name="Text Box 27"/>
            <p:cNvSpPr txBox="1">
              <a:spLocks noChangeArrowheads="1"/>
            </p:cNvSpPr>
            <p:nvPr/>
          </p:nvSpPr>
          <p:spPr bwMode="gray">
            <a:xfrm>
              <a:off x="934" y="1480"/>
              <a:ext cx="807" cy="291"/>
            </a:xfrm>
            <a:prstGeom prst="rect">
              <a:avLst/>
            </a:prstGeom>
            <a:noFill/>
            <a:ln w="9525" algn="ctr">
              <a:noFill/>
              <a:miter lim="800000"/>
              <a:headEnd/>
              <a:tailEnd/>
            </a:ln>
          </p:spPr>
          <p:txBody>
            <a:bodyPr wrap="none">
              <a:spAutoFit/>
            </a:bodyPr>
            <a:lstStyle/>
            <a:p>
              <a:pPr algn="ctr"/>
              <a:r>
                <a:rPr lang="en-US" altLang="zh-CN" sz="2400" b="1">
                  <a:solidFill>
                    <a:srgbClr val="000000"/>
                  </a:solidFill>
                  <a:latin typeface="微软雅黑" pitchFamily="34" charset="-122"/>
                  <a:ea typeface="微软雅黑" pitchFamily="34" charset="-122"/>
                </a:rPr>
                <a:t>170</a:t>
              </a:r>
              <a:endParaRPr lang="en-US" altLang="zh-CN" sz="2400">
                <a:latin typeface="微软雅黑" pitchFamily="34" charset="-122"/>
                <a:ea typeface="微软雅黑" pitchFamily="34" charset="-122"/>
              </a:endParaRPr>
            </a:p>
          </p:txBody>
        </p:sp>
      </p:grpSp>
      <p:grpSp>
        <p:nvGrpSpPr>
          <p:cNvPr id="413708" name="Group 28"/>
          <p:cNvGrpSpPr>
            <a:grpSpLocks/>
          </p:cNvGrpSpPr>
          <p:nvPr/>
        </p:nvGrpSpPr>
        <p:grpSpPr bwMode="auto">
          <a:xfrm>
            <a:off x="1827213" y="1412875"/>
            <a:ext cx="1119187" cy="792163"/>
            <a:chOff x="1762" y="890"/>
            <a:chExt cx="748" cy="499"/>
          </a:xfrm>
        </p:grpSpPr>
        <p:sp>
          <p:nvSpPr>
            <p:cNvPr id="413711" name="Oval 29"/>
            <p:cNvSpPr>
              <a:spLocks noChangeArrowheads="1"/>
            </p:cNvSpPr>
            <p:nvPr/>
          </p:nvSpPr>
          <p:spPr bwMode="gray">
            <a:xfrm>
              <a:off x="1912" y="1208"/>
              <a:ext cx="432" cy="144"/>
            </a:xfrm>
            <a:prstGeom prst="ellipse">
              <a:avLst/>
            </a:prstGeom>
            <a:solidFill>
              <a:srgbClr val="0F2145">
                <a:alpha val="30196"/>
              </a:srgbClr>
            </a:solidFill>
            <a:ln w="9525">
              <a:noFill/>
              <a:round/>
              <a:headEnd/>
              <a:tailEnd/>
            </a:ln>
          </p:spPr>
          <p:txBody>
            <a:bodyPr wrap="none" anchor="ctr"/>
            <a:lstStyle/>
            <a:p>
              <a:endParaRPr lang="zh-CN" altLang="en-US">
                <a:latin typeface="Calibri" pitchFamily="34" charset="0"/>
              </a:endParaRPr>
            </a:p>
          </p:txBody>
        </p:sp>
        <p:sp>
          <p:nvSpPr>
            <p:cNvPr id="413712" name="Oval 30"/>
            <p:cNvSpPr>
              <a:spLocks noChangeArrowheads="1"/>
            </p:cNvSpPr>
            <p:nvPr/>
          </p:nvSpPr>
          <p:spPr bwMode="gray">
            <a:xfrm>
              <a:off x="1912" y="890"/>
              <a:ext cx="430" cy="430"/>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413713" name="Oval 31"/>
            <p:cNvSpPr>
              <a:spLocks noChangeArrowheads="1"/>
            </p:cNvSpPr>
            <p:nvPr/>
          </p:nvSpPr>
          <p:spPr bwMode="gray">
            <a:xfrm>
              <a:off x="1912" y="890"/>
              <a:ext cx="419" cy="42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413714" name="Oval 32"/>
            <p:cNvSpPr>
              <a:spLocks noChangeArrowheads="1"/>
            </p:cNvSpPr>
            <p:nvPr/>
          </p:nvSpPr>
          <p:spPr bwMode="gray">
            <a:xfrm>
              <a:off x="1762" y="890"/>
              <a:ext cx="690" cy="49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413715" name="Oval 33"/>
            <p:cNvSpPr>
              <a:spLocks noChangeArrowheads="1"/>
            </p:cNvSpPr>
            <p:nvPr/>
          </p:nvSpPr>
          <p:spPr bwMode="gray">
            <a:xfrm>
              <a:off x="1839" y="935"/>
              <a:ext cx="615" cy="22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413716" name="Text Box 34"/>
            <p:cNvSpPr txBox="1">
              <a:spLocks noChangeArrowheads="1"/>
            </p:cNvSpPr>
            <p:nvPr/>
          </p:nvSpPr>
          <p:spPr bwMode="gray">
            <a:xfrm>
              <a:off x="1768" y="1071"/>
              <a:ext cx="742" cy="213"/>
            </a:xfrm>
            <a:prstGeom prst="rect">
              <a:avLst/>
            </a:prstGeom>
            <a:noFill/>
            <a:ln w="9525" algn="ctr">
              <a:noFill/>
              <a:miter lim="800000"/>
              <a:headEnd/>
              <a:tailEnd/>
            </a:ln>
          </p:spPr>
          <p:txBody>
            <a:bodyPr wrap="none">
              <a:spAutoFit/>
            </a:bodyPr>
            <a:lstStyle/>
            <a:p>
              <a:pPr algn="ctr"/>
              <a:r>
                <a:rPr lang="en-US" altLang="zh-CN" sz="1600" b="1">
                  <a:latin typeface="微软雅黑" pitchFamily="34" charset="-122"/>
                  <a:ea typeface="微软雅黑" pitchFamily="34" charset="-122"/>
                </a:rPr>
                <a:t>5000</a:t>
              </a:r>
            </a:p>
          </p:txBody>
        </p:sp>
      </p:grpSp>
      <p:sp>
        <p:nvSpPr>
          <p:cNvPr id="413709" name="矩形 46"/>
          <p:cNvSpPr>
            <a:spLocks noChangeArrowheads="1"/>
          </p:cNvSpPr>
          <p:nvPr/>
        </p:nvSpPr>
        <p:spPr bwMode="auto">
          <a:xfrm>
            <a:off x="3851275" y="1700213"/>
            <a:ext cx="4249738" cy="3416300"/>
          </a:xfrm>
          <a:prstGeom prst="rect">
            <a:avLst/>
          </a:prstGeom>
          <a:noFill/>
          <a:ln w="9525">
            <a:noFill/>
            <a:miter lim="800000"/>
            <a:headEnd/>
            <a:tailEnd/>
          </a:ln>
        </p:spPr>
        <p:txBody>
          <a:bodyPr>
            <a:spAutoFit/>
          </a:bodyPr>
          <a:lstStyle/>
          <a:p>
            <a:pPr>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“历史和现实都告诉我们</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只有社会主义才能救中国</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只有中国特色社会主义才能发展中国</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这是历史的结论</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人民的选择</a:t>
            </a:r>
            <a:r>
              <a:rPr lang="en-US" altLang="zh-CN" b="1">
                <a:latin typeface="微软雅黑" pitchFamily="34" charset="-122"/>
                <a:ea typeface="微软雅黑" pitchFamily="34" charset="-122"/>
              </a:rPr>
              <a:t>.”</a:t>
            </a:r>
            <a:endParaRPr lang="en-US" altLang="zh-CN" b="1">
              <a:latin typeface="楷体" pitchFamily="49" charset="-122"/>
              <a:ea typeface="楷体" pitchFamily="49" charset="-122"/>
            </a:endParaRPr>
          </a:p>
          <a:p>
            <a:pPr algn="r">
              <a:lnSpc>
                <a:spcPct val="150000"/>
              </a:lnSpc>
            </a:pPr>
            <a:r>
              <a:rPr lang="zh-CN" altLang="en-US" b="1">
                <a:latin typeface="楷体" pitchFamily="49" charset="-122"/>
                <a:ea typeface="楷体" pitchFamily="49" charset="-122"/>
              </a:rPr>
              <a:t>新进中委和候补委员班式上的讲话</a:t>
            </a:r>
            <a:r>
              <a:rPr lang="en-US" altLang="zh-CN" b="1">
                <a:latin typeface="楷体" pitchFamily="49" charset="-122"/>
                <a:ea typeface="楷体" pitchFamily="49" charset="-122"/>
              </a:rPr>
              <a:t>2013.1.5</a:t>
            </a:r>
            <a:endParaRPr lang="en-US" altLang="zh-CN" b="1">
              <a:solidFill>
                <a:srgbClr val="CC0000"/>
              </a:solidFill>
              <a:latin typeface="微软雅黑" pitchFamily="34" charset="-122"/>
              <a:ea typeface="微软雅黑" pitchFamily="34" charset="-122"/>
            </a:endParaRPr>
          </a:p>
          <a:p>
            <a:pPr>
              <a:lnSpc>
                <a:spcPct val="150000"/>
              </a:lnSpc>
            </a:pPr>
            <a:endParaRPr lang="en-US" altLang="zh-CN" b="1">
              <a:solidFill>
                <a:srgbClr val="CC0000"/>
              </a:solidFill>
              <a:latin typeface="微软雅黑" pitchFamily="34" charset="-122"/>
              <a:ea typeface="微软雅黑" pitchFamily="34" charset="-122"/>
            </a:endParaRPr>
          </a:p>
          <a:p>
            <a:pPr algn="r">
              <a:lnSpc>
                <a:spcPct val="150000"/>
              </a:lnSpc>
            </a:pPr>
            <a:r>
              <a:rPr lang="en-US" altLang="zh-CN" b="1">
                <a:solidFill>
                  <a:srgbClr val="CC0000"/>
                </a:solidFill>
                <a:latin typeface="微软雅黑" pitchFamily="34" charset="-122"/>
                <a:ea typeface="微软雅黑" pitchFamily="34" charset="-122"/>
              </a:rPr>
              <a:t>          </a:t>
            </a:r>
            <a:endParaRPr lang="zh-CN" altLang="en-US" b="1">
              <a:latin typeface="楷体" pitchFamily="49" charset="-122"/>
              <a:ea typeface="楷体" pitchFamily="49" charset="-122"/>
            </a:endParaRPr>
          </a:p>
        </p:txBody>
      </p:sp>
      <p:sp>
        <p:nvSpPr>
          <p:cNvPr id="48" name="灯片编号占位符 47"/>
          <p:cNvSpPr>
            <a:spLocks noGrp="1"/>
          </p:cNvSpPr>
          <p:nvPr>
            <p:ph type="sldNum" sz="quarter" idx="12"/>
          </p:nvPr>
        </p:nvSpPr>
        <p:spPr/>
        <p:txBody>
          <a:bodyPr/>
          <a:lstStyle/>
          <a:p>
            <a:pPr>
              <a:defRPr/>
            </a:pPr>
            <a:fld id="{F3BF4F3A-2122-4BF1-9995-25BCFBD7B6B0}" type="slidenum">
              <a:rPr lang="zh-CN" altLang="en-US"/>
              <a:pPr>
                <a:defRPr/>
              </a:pPr>
              <a:t>21</a:t>
            </a:fld>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721" name="图片 3"/>
          <p:cNvPicPr>
            <a:picLocks noChangeAspect="1"/>
          </p:cNvPicPr>
          <p:nvPr/>
        </p:nvPicPr>
        <p:blipFill>
          <a:blip r:embed="rId2"/>
          <a:srcRect/>
          <a:stretch>
            <a:fillRect/>
          </a:stretch>
        </p:blipFill>
        <p:spPr bwMode="auto">
          <a:xfrm>
            <a:off x="3708400" y="6143625"/>
            <a:ext cx="766763" cy="714375"/>
          </a:xfrm>
          <a:prstGeom prst="rect">
            <a:avLst/>
          </a:prstGeom>
          <a:pattFill prst="ltUpDiag">
            <a:fgClr>
              <a:schemeClr val="accent1"/>
            </a:fgClr>
            <a:bgClr>
              <a:schemeClr val="bg1"/>
            </a:bgClr>
          </a:pattFill>
          <a:ln w="9525">
            <a:noFill/>
            <a:miter lim="800000"/>
            <a:headEnd/>
            <a:tailEnd/>
          </a:ln>
        </p:spPr>
      </p:pic>
      <p:pic>
        <p:nvPicPr>
          <p:cNvPr id="414722"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a:off x="0" y="10525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14726" name="矩形 11"/>
          <p:cNvSpPr>
            <a:spLocks noChangeArrowheads="1"/>
          </p:cNvSpPr>
          <p:nvPr/>
        </p:nvSpPr>
        <p:spPr bwMode="auto">
          <a:xfrm>
            <a:off x="395288" y="260350"/>
            <a:ext cx="8323262" cy="923925"/>
          </a:xfrm>
          <a:prstGeom prst="rect">
            <a:avLst/>
          </a:prstGeom>
          <a:noFill/>
          <a:ln w="9525">
            <a:noFill/>
            <a:miter lim="800000"/>
            <a:headEnd/>
            <a:tailEnd/>
          </a:ln>
        </p:spPr>
        <p:txBody>
          <a:bodyPr wrap="none">
            <a:spAutoFit/>
          </a:bodyPr>
          <a:lstStyle/>
          <a:p>
            <a:r>
              <a:rPr lang="zh-CN" altLang="en-US" b="1">
                <a:solidFill>
                  <a:srgbClr val="800000"/>
                </a:solidFill>
                <a:latin typeface="黑体" pitchFamily="49" charset="-122"/>
                <a:ea typeface="黑体" pitchFamily="49" charset="-122"/>
              </a:rPr>
              <a:t>    </a:t>
            </a:r>
            <a:r>
              <a:rPr lang="en-US" altLang="zh-CN" b="1">
                <a:latin typeface="微软雅黑" pitchFamily="34" charset="-122"/>
                <a:ea typeface="微软雅黑" pitchFamily="34" charset="-122"/>
              </a:rPr>
              <a:t>从世界和中国社会主义发展的曲折历史来</a:t>
            </a:r>
            <a:r>
              <a:rPr lang="zh-CN" altLang="en-US" b="1">
                <a:latin typeface="微软雅黑" pitchFamily="34" charset="-122"/>
                <a:ea typeface="微软雅黑" pitchFamily="34" charset="-122"/>
              </a:rPr>
              <a:t>认识</a:t>
            </a:r>
            <a:endParaRPr lang="en-US" altLang="zh-CN" b="1">
              <a:latin typeface="微软雅黑" pitchFamily="34" charset="-122"/>
              <a:ea typeface="微软雅黑" pitchFamily="34" charset="-122"/>
            </a:endParaRPr>
          </a:p>
          <a:p>
            <a:r>
              <a:rPr lang="zh-CN" altLang="en-US" b="1">
                <a:latin typeface="微软雅黑" pitchFamily="34" charset="-122"/>
                <a:ea typeface="微软雅黑" pitchFamily="34" charset="-122"/>
              </a:rPr>
              <a:t>       </a:t>
            </a:r>
            <a:r>
              <a:rPr lang="en-US" altLang="zh-CN" b="1">
                <a:latin typeface="微软雅黑" pitchFamily="34" charset="-122"/>
                <a:ea typeface="微软雅黑" pitchFamily="34" charset="-122"/>
              </a:rPr>
              <a:t>中国特色社会主义的艰辛探索和来之</a:t>
            </a:r>
            <a:r>
              <a:rPr lang="zh-CN" altLang="en-US" b="1">
                <a:latin typeface="微软雅黑" pitchFamily="34" charset="-122"/>
                <a:ea typeface="微软雅黑" pitchFamily="34" charset="-122"/>
              </a:rPr>
              <a:t>不易</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六个时段</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与</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四个阶段</a:t>
            </a:r>
            <a:r>
              <a:rPr lang="en-US" altLang="zh-CN" b="1">
                <a:latin typeface="微软雅黑" pitchFamily="34" charset="-122"/>
                <a:ea typeface="微软雅黑" pitchFamily="34" charset="-122"/>
              </a:rPr>
              <a:t>”</a:t>
            </a:r>
            <a:endParaRPr lang="zh-CN" altLang="en-US">
              <a:latin typeface="微软雅黑" pitchFamily="34" charset="-122"/>
              <a:ea typeface="微软雅黑" pitchFamily="34" charset="-122"/>
            </a:endParaRPr>
          </a:p>
          <a:p>
            <a:endParaRPr lang="zh-CN" altLang="en-US">
              <a:latin typeface="Calibri" pitchFamily="34" charset="0"/>
            </a:endParaRPr>
          </a:p>
        </p:txBody>
      </p:sp>
      <p:sp>
        <p:nvSpPr>
          <p:cNvPr id="414727" name="AutoShape 2"/>
          <p:cNvSpPr>
            <a:spLocks noChangeArrowheads="1"/>
          </p:cNvSpPr>
          <p:nvPr/>
        </p:nvSpPr>
        <p:spPr bwMode="auto">
          <a:xfrm>
            <a:off x="827088" y="1700213"/>
            <a:ext cx="7239000" cy="3962400"/>
          </a:xfrm>
          <a:prstGeom prst="roundRect">
            <a:avLst>
              <a:gd name="adj" fmla="val 10375"/>
            </a:avLst>
          </a:prstGeom>
          <a:noFill/>
          <a:ln w="19050" cap="rnd">
            <a:solidFill>
              <a:schemeClr val="bg2"/>
            </a:solidFill>
            <a:prstDash val="sysDot"/>
            <a:round/>
            <a:headEnd/>
            <a:tailEnd/>
          </a:ln>
        </p:spPr>
        <p:txBody>
          <a:bodyPr wrap="none" anchor="ctr"/>
          <a:lstStyle/>
          <a:p>
            <a:endParaRPr lang="zh-CN" altLang="en-US">
              <a:latin typeface="Calibri" pitchFamily="34" charset="0"/>
            </a:endParaRPr>
          </a:p>
        </p:txBody>
      </p:sp>
      <p:sp>
        <p:nvSpPr>
          <p:cNvPr id="414728" name="AutoShape 14"/>
          <p:cNvSpPr>
            <a:spLocks noChangeArrowheads="1"/>
          </p:cNvSpPr>
          <p:nvPr/>
        </p:nvSpPr>
        <p:spPr bwMode="auto">
          <a:xfrm>
            <a:off x="1116013" y="1484313"/>
            <a:ext cx="6553200" cy="568325"/>
          </a:xfrm>
          <a:prstGeom prst="roundRect">
            <a:avLst>
              <a:gd name="adj" fmla="val 16667"/>
            </a:avLst>
          </a:prstGeom>
          <a:solidFill>
            <a:srgbClr val="FFC000"/>
          </a:solidFill>
          <a:ln w="19050" cap="rnd">
            <a:solidFill>
              <a:schemeClr val="bg2"/>
            </a:solidFill>
            <a:prstDash val="sysDot"/>
            <a:round/>
            <a:headEnd/>
            <a:tailEnd/>
          </a:ln>
        </p:spPr>
        <p:txBody>
          <a:bodyPr wrap="none" anchor="ctr"/>
          <a:lstStyle/>
          <a:p>
            <a:pPr algn="ctr"/>
            <a:r>
              <a:rPr lang="zh-CN" altLang="en-US" sz="2800" b="1">
                <a:latin typeface="微软雅黑" pitchFamily="34" charset="-122"/>
                <a:ea typeface="微软雅黑" pitchFamily="34" charset="-122"/>
              </a:rPr>
              <a:t>世界社会主义</a:t>
            </a:r>
            <a:r>
              <a:rPr lang="en-US" altLang="zh-CN" sz="2800" b="1">
                <a:latin typeface="微软雅黑" pitchFamily="34" charset="-122"/>
                <a:ea typeface="微软雅黑" pitchFamily="34" charset="-122"/>
              </a:rPr>
              <a:t>500</a:t>
            </a:r>
            <a:r>
              <a:rPr lang="zh-CN" altLang="en-US" sz="2800" b="1">
                <a:latin typeface="微软雅黑" pitchFamily="34" charset="-122"/>
                <a:ea typeface="微软雅黑" pitchFamily="34" charset="-122"/>
              </a:rPr>
              <a:t>年</a:t>
            </a:r>
            <a:r>
              <a:rPr lang="en-US" altLang="zh-CN" sz="2800" b="1">
                <a:latin typeface="微软雅黑" pitchFamily="34" charset="-122"/>
                <a:ea typeface="微软雅黑" pitchFamily="34" charset="-122"/>
              </a:rPr>
              <a:t>(</a:t>
            </a:r>
            <a:r>
              <a:rPr lang="zh-CN" altLang="en-US" sz="2800" b="1">
                <a:latin typeface="微软雅黑" pitchFamily="34" charset="-122"/>
                <a:ea typeface="微软雅黑" pitchFamily="34" charset="-122"/>
              </a:rPr>
              <a:t>六个时段</a:t>
            </a:r>
            <a:r>
              <a:rPr lang="en-US" altLang="zh-CN" sz="2800" b="1">
                <a:latin typeface="微软雅黑" pitchFamily="34" charset="-122"/>
                <a:ea typeface="微软雅黑" pitchFamily="34" charset="-122"/>
              </a:rPr>
              <a:t>)</a:t>
            </a:r>
          </a:p>
        </p:txBody>
      </p:sp>
      <p:sp>
        <p:nvSpPr>
          <p:cNvPr id="414729" name="AutoShape 2"/>
          <p:cNvSpPr>
            <a:spLocks noChangeArrowheads="1"/>
          </p:cNvSpPr>
          <p:nvPr/>
        </p:nvSpPr>
        <p:spPr bwMode="auto">
          <a:xfrm>
            <a:off x="1116013" y="1989138"/>
            <a:ext cx="7239000" cy="3962400"/>
          </a:xfrm>
          <a:prstGeom prst="roundRect">
            <a:avLst>
              <a:gd name="adj" fmla="val 10375"/>
            </a:avLst>
          </a:prstGeom>
          <a:noFill/>
          <a:ln w="19050" cap="rnd">
            <a:solidFill>
              <a:schemeClr val="bg2"/>
            </a:solidFill>
            <a:prstDash val="sysDot"/>
            <a:round/>
            <a:headEnd/>
            <a:tailEnd/>
          </a:ln>
        </p:spPr>
        <p:txBody>
          <a:bodyPr wrap="none" anchor="ctr"/>
          <a:lstStyle/>
          <a:p>
            <a:endParaRPr lang="zh-CN" altLang="en-US">
              <a:latin typeface="Calibri" pitchFamily="34" charset="0"/>
            </a:endParaRPr>
          </a:p>
        </p:txBody>
      </p:sp>
      <p:sp>
        <p:nvSpPr>
          <p:cNvPr id="13" name="AutoShape 2"/>
          <p:cNvSpPr>
            <a:spLocks noChangeArrowheads="1"/>
          </p:cNvSpPr>
          <p:nvPr/>
        </p:nvSpPr>
        <p:spPr bwMode="auto">
          <a:xfrm>
            <a:off x="611560" y="1916832"/>
            <a:ext cx="7815064" cy="4176464"/>
          </a:xfrm>
          <a:prstGeom prst="roundRect">
            <a:avLst>
              <a:gd name="adj" fmla="val 10375"/>
            </a:avLst>
          </a:prstGeom>
          <a:noFill/>
          <a:ln w="25400" cap="rnd" cmpd="dbl">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a:prstDash val="sysDot"/>
            <a:round/>
            <a:headEnd/>
            <a:tailEnd/>
          </a:ln>
        </p:spPr>
        <p:txBody>
          <a:bodyPr wrap="none" anchor="ctr"/>
          <a:lstStyle/>
          <a:p>
            <a:pPr fontAlgn="auto">
              <a:spcBef>
                <a:spcPts val="0"/>
              </a:spcBef>
              <a:spcAft>
                <a:spcPts val="0"/>
              </a:spcAft>
              <a:defRPr/>
            </a:pPr>
            <a:endParaRPr lang="zh-CN" altLang="en-US">
              <a:latin typeface="+mn-lt"/>
              <a:ea typeface="+mn-ea"/>
            </a:endParaRPr>
          </a:p>
        </p:txBody>
      </p:sp>
      <p:sp>
        <p:nvSpPr>
          <p:cNvPr id="14" name="AutoShape 8"/>
          <p:cNvSpPr>
            <a:spLocks noChangeArrowheads="1"/>
          </p:cNvSpPr>
          <p:nvPr/>
        </p:nvSpPr>
        <p:spPr bwMode="gray">
          <a:xfrm>
            <a:off x="1476375" y="2420938"/>
            <a:ext cx="2232025" cy="381000"/>
          </a:xfrm>
          <a:prstGeom prst="roundRect">
            <a:avLst>
              <a:gd name="adj" fmla="val 7574"/>
            </a:avLst>
          </a:prstGeom>
          <a:gradFill rotWithShape="1">
            <a:gsLst>
              <a:gs pos="0">
                <a:schemeClr val="accent1"/>
              </a:gs>
              <a:gs pos="50000">
                <a:schemeClr val="accent1">
                  <a:gamma/>
                  <a:tint val="72549"/>
                  <a:invGamma/>
                </a:schemeClr>
              </a:gs>
              <a:gs pos="100000">
                <a:schemeClr val="accent1"/>
              </a:gs>
            </a:gsLst>
            <a:lin ang="2700000" scaled="1"/>
          </a:gradFill>
          <a:ln w="28575" cap="rnd">
            <a:prstDash val="sysDot"/>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0" fontAlgn="auto" hangingPunct="0">
              <a:spcBef>
                <a:spcPts val="0"/>
              </a:spcBef>
              <a:spcAft>
                <a:spcPts val="0"/>
              </a:spcAft>
              <a:buClr>
                <a:schemeClr val="bg1"/>
              </a:buClr>
              <a:defRPr/>
            </a:pPr>
            <a:r>
              <a:rPr lang="zh-CN" altLang="en-US" b="1" dirty="0">
                <a:solidFill>
                  <a:srgbClr val="FFFFFF"/>
                </a:solidFill>
                <a:latin typeface="微软雅黑" pitchFamily="34" charset="-122"/>
                <a:ea typeface="微软雅黑" pitchFamily="34" charset="-122"/>
              </a:rPr>
              <a:t>第一时间段</a:t>
            </a:r>
            <a:endParaRPr lang="en-US" altLang="zh-CN" b="1" dirty="0">
              <a:solidFill>
                <a:srgbClr val="FFFFFF"/>
              </a:solidFill>
              <a:latin typeface="微软雅黑" pitchFamily="34" charset="-122"/>
              <a:ea typeface="微软雅黑" pitchFamily="34" charset="-122"/>
            </a:endParaRPr>
          </a:p>
        </p:txBody>
      </p:sp>
      <p:sp>
        <p:nvSpPr>
          <p:cNvPr id="414734" name="AutoShape 3"/>
          <p:cNvSpPr>
            <a:spLocks noChangeArrowheads="1"/>
          </p:cNvSpPr>
          <p:nvPr/>
        </p:nvSpPr>
        <p:spPr bwMode="gray">
          <a:xfrm>
            <a:off x="3851275" y="2276475"/>
            <a:ext cx="3816350" cy="381000"/>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algn="ctr" eaLnBrk="0" hangingPunct="0"/>
            <a:endParaRPr lang="en-US" altLang="zh-CN" sz="1600" b="1">
              <a:latin typeface="微软雅黑" pitchFamily="34" charset="-122"/>
              <a:ea typeface="微软雅黑" pitchFamily="34" charset="-122"/>
            </a:endParaRPr>
          </a:p>
          <a:p>
            <a:pPr algn="ctr" eaLnBrk="0" hangingPunct="0"/>
            <a:r>
              <a:rPr lang="zh-CN" altLang="en-US" sz="1600" b="1">
                <a:latin typeface="微软雅黑" pitchFamily="34" charset="-122"/>
                <a:ea typeface="微软雅黑" pitchFamily="34" charset="-122"/>
              </a:rPr>
              <a:t>空想社会主义产生和发展</a:t>
            </a:r>
          </a:p>
          <a:p>
            <a:pPr algn="ctr" eaLnBrk="0" hangingPunct="0">
              <a:buFont typeface="Wingdings" pitchFamily="2" charset="2"/>
              <a:buNone/>
            </a:pPr>
            <a:endParaRPr lang="en-US" altLang="zh-CN" sz="1600" b="1">
              <a:solidFill>
                <a:schemeClr val="tx2"/>
              </a:solidFill>
              <a:latin typeface="Calibri" pitchFamily="34" charset="0"/>
            </a:endParaRPr>
          </a:p>
        </p:txBody>
      </p:sp>
      <p:sp>
        <p:nvSpPr>
          <p:cNvPr id="414735" name="AutoShape 9"/>
          <p:cNvSpPr>
            <a:spLocks noChangeArrowheads="1"/>
          </p:cNvSpPr>
          <p:nvPr/>
        </p:nvSpPr>
        <p:spPr bwMode="gray">
          <a:xfrm>
            <a:off x="1403350" y="3068638"/>
            <a:ext cx="2232025" cy="381000"/>
          </a:xfrm>
          <a:prstGeom prst="roundRect">
            <a:avLst>
              <a:gd name="adj" fmla="val 7574"/>
            </a:avLst>
          </a:prstGeom>
          <a:solidFill>
            <a:schemeClr val="accent2"/>
          </a:solidFill>
          <a:ln w="9525">
            <a:round/>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eaLnBrk="0" hangingPunct="0">
              <a:buClr>
                <a:schemeClr val="bg1"/>
              </a:buClr>
            </a:pPr>
            <a:r>
              <a:rPr lang="zh-CN" altLang="en-US" b="1">
                <a:solidFill>
                  <a:srgbClr val="FFFFFF"/>
                </a:solidFill>
                <a:latin typeface="微软雅黑" pitchFamily="34" charset="-122"/>
                <a:ea typeface="微软雅黑" pitchFamily="34" charset="-122"/>
              </a:rPr>
              <a:t>第二时间段</a:t>
            </a:r>
            <a:endParaRPr lang="en-US" altLang="zh-CN" b="1">
              <a:solidFill>
                <a:srgbClr val="FFFFFF"/>
              </a:solidFill>
              <a:latin typeface="微软雅黑" pitchFamily="34" charset="-122"/>
              <a:ea typeface="微软雅黑" pitchFamily="34" charset="-122"/>
            </a:endParaRPr>
          </a:p>
        </p:txBody>
      </p:sp>
      <p:sp>
        <p:nvSpPr>
          <p:cNvPr id="414736" name="AutoShape 4"/>
          <p:cNvSpPr>
            <a:spLocks noChangeArrowheads="1"/>
          </p:cNvSpPr>
          <p:nvPr/>
        </p:nvSpPr>
        <p:spPr bwMode="gray">
          <a:xfrm>
            <a:off x="3779838" y="2924175"/>
            <a:ext cx="3887787" cy="381000"/>
          </a:xfrm>
          <a:prstGeom prst="roundRect">
            <a:avLst>
              <a:gd name="adj" fmla="val 7574"/>
            </a:avLst>
          </a:prstGeom>
          <a:solidFill>
            <a:schemeClr val="accent2"/>
          </a:solidFill>
          <a:ln w="28575" cap="rnd">
            <a:noFill/>
            <a:prstDash val="sysDot"/>
            <a:round/>
            <a:headEnd/>
            <a:tailEnd/>
          </a:ln>
        </p:spPr>
        <p:txBody>
          <a:bodyPr wrap="none" anchor="ctr"/>
          <a:lstStyle/>
          <a:p>
            <a:pPr>
              <a:lnSpc>
                <a:spcPct val="130000"/>
              </a:lnSpc>
            </a:pPr>
            <a:r>
              <a:rPr lang="zh-CN" altLang="en-US" sz="1600" b="1">
                <a:solidFill>
                  <a:schemeClr val="bg1"/>
                </a:solidFill>
                <a:latin typeface="微软雅黑" pitchFamily="34" charset="-122"/>
                <a:ea typeface="微软雅黑" pitchFamily="34" charset="-122"/>
              </a:rPr>
              <a:t>马克思恩格斯创立科学社会主义理论体系</a:t>
            </a:r>
            <a:endParaRPr lang="en-US" altLang="zh-CN" sz="1600" b="1">
              <a:solidFill>
                <a:schemeClr val="bg1"/>
              </a:solidFill>
              <a:latin typeface="微软雅黑" pitchFamily="34" charset="-122"/>
              <a:ea typeface="微软雅黑" pitchFamily="34" charset="-122"/>
            </a:endParaRPr>
          </a:p>
        </p:txBody>
      </p:sp>
      <p:sp>
        <p:nvSpPr>
          <p:cNvPr id="18" name="AutoShape 10"/>
          <p:cNvSpPr>
            <a:spLocks noChangeArrowheads="1"/>
          </p:cNvSpPr>
          <p:nvPr/>
        </p:nvSpPr>
        <p:spPr bwMode="gray">
          <a:xfrm>
            <a:off x="1403350" y="3716338"/>
            <a:ext cx="2305050" cy="381000"/>
          </a:xfrm>
          <a:prstGeom prst="roundRect">
            <a:avLst>
              <a:gd name="adj" fmla="val 7574"/>
            </a:avLst>
          </a:prstGeom>
          <a:gradFill rotWithShape="1">
            <a:gsLst>
              <a:gs pos="0">
                <a:schemeClr val="accent1"/>
              </a:gs>
              <a:gs pos="50000">
                <a:schemeClr val="accent1">
                  <a:gamma/>
                  <a:tint val="72549"/>
                  <a:invGamma/>
                </a:schemeClr>
              </a:gs>
              <a:gs pos="100000">
                <a:schemeClr val="accent1"/>
              </a:gs>
            </a:gsLst>
            <a:lin ang="2700000" scaled="1"/>
          </a:gradFill>
          <a:ln w="28575" cap="rnd">
            <a:prstDash val="sysDot"/>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0" fontAlgn="auto" hangingPunct="0">
              <a:spcBef>
                <a:spcPts val="0"/>
              </a:spcBef>
              <a:spcAft>
                <a:spcPts val="0"/>
              </a:spcAft>
              <a:buClr>
                <a:schemeClr val="bg1"/>
              </a:buClr>
              <a:defRPr/>
            </a:pPr>
            <a:r>
              <a:rPr lang="zh-CN" altLang="en-US" b="1" dirty="0">
                <a:solidFill>
                  <a:srgbClr val="FFFFFF"/>
                </a:solidFill>
                <a:latin typeface="微软雅黑" pitchFamily="34" charset="-122"/>
                <a:ea typeface="微软雅黑" pitchFamily="34" charset="-122"/>
              </a:rPr>
              <a:t>第三时间段 </a:t>
            </a:r>
            <a:endParaRPr lang="en-US" altLang="zh-CN" b="1" dirty="0">
              <a:solidFill>
                <a:srgbClr val="FFFFFF"/>
              </a:solidFill>
              <a:latin typeface="微软雅黑" pitchFamily="34" charset="-122"/>
              <a:ea typeface="微软雅黑" pitchFamily="34" charset="-122"/>
            </a:endParaRPr>
          </a:p>
        </p:txBody>
      </p:sp>
      <p:sp>
        <p:nvSpPr>
          <p:cNvPr id="414738" name="AutoShape 5"/>
          <p:cNvSpPr>
            <a:spLocks noChangeArrowheads="1"/>
          </p:cNvSpPr>
          <p:nvPr/>
        </p:nvSpPr>
        <p:spPr bwMode="gray">
          <a:xfrm>
            <a:off x="3851275" y="3573463"/>
            <a:ext cx="3816350" cy="381000"/>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a:lnSpc>
                <a:spcPct val="130000"/>
              </a:lnSpc>
            </a:pPr>
            <a:r>
              <a:rPr lang="zh-CN" altLang="en-US" sz="1600" b="1">
                <a:latin typeface="微软雅黑" pitchFamily="34" charset="-122"/>
                <a:ea typeface="微软雅黑" pitchFamily="34" charset="-122"/>
              </a:rPr>
              <a:t>列宁领导十月革命胜利并实践社会主义</a:t>
            </a:r>
            <a:endParaRPr lang="en-US" altLang="zh-CN" sz="1600" b="1">
              <a:latin typeface="微软雅黑" pitchFamily="34" charset="-122"/>
              <a:ea typeface="微软雅黑" pitchFamily="34" charset="-122"/>
            </a:endParaRPr>
          </a:p>
        </p:txBody>
      </p:sp>
      <p:sp>
        <p:nvSpPr>
          <p:cNvPr id="414739" name="AutoShape 11"/>
          <p:cNvSpPr>
            <a:spLocks noChangeArrowheads="1"/>
          </p:cNvSpPr>
          <p:nvPr/>
        </p:nvSpPr>
        <p:spPr bwMode="gray">
          <a:xfrm>
            <a:off x="1476375" y="4365625"/>
            <a:ext cx="2232025" cy="381000"/>
          </a:xfrm>
          <a:prstGeom prst="roundRect">
            <a:avLst>
              <a:gd name="adj" fmla="val 7574"/>
            </a:avLst>
          </a:prstGeom>
          <a:solidFill>
            <a:schemeClr val="accent2"/>
          </a:solidFill>
          <a:ln w="9525">
            <a:round/>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eaLnBrk="0" hangingPunct="0">
              <a:buClr>
                <a:schemeClr val="bg1"/>
              </a:buClr>
            </a:pPr>
            <a:r>
              <a:rPr lang="zh-CN" altLang="en-US" b="1">
                <a:solidFill>
                  <a:srgbClr val="FFFFFF"/>
                </a:solidFill>
              </a:rPr>
              <a:t>第四时间段</a:t>
            </a:r>
            <a:endParaRPr lang="en-US" altLang="zh-CN" b="1">
              <a:solidFill>
                <a:srgbClr val="FFFFFF"/>
              </a:solidFill>
            </a:endParaRPr>
          </a:p>
        </p:txBody>
      </p:sp>
      <p:sp>
        <p:nvSpPr>
          <p:cNvPr id="414740" name="AutoShape 6"/>
          <p:cNvSpPr>
            <a:spLocks noChangeArrowheads="1"/>
          </p:cNvSpPr>
          <p:nvPr/>
        </p:nvSpPr>
        <p:spPr bwMode="gray">
          <a:xfrm>
            <a:off x="3851275" y="4221163"/>
            <a:ext cx="3816350" cy="381000"/>
          </a:xfrm>
          <a:prstGeom prst="roundRect">
            <a:avLst>
              <a:gd name="adj" fmla="val 7574"/>
            </a:avLst>
          </a:prstGeom>
          <a:solidFill>
            <a:schemeClr val="accent2"/>
          </a:solidFill>
          <a:ln w="28575" cap="rnd">
            <a:noFill/>
            <a:prstDash val="sysDot"/>
            <a:round/>
            <a:headEnd/>
            <a:tailEnd/>
          </a:ln>
        </p:spPr>
        <p:txBody>
          <a:bodyPr wrap="none" anchor="ctr"/>
          <a:lstStyle/>
          <a:p>
            <a:pPr algn="ctr">
              <a:lnSpc>
                <a:spcPct val="130000"/>
              </a:lnSpc>
            </a:pPr>
            <a:r>
              <a:rPr lang="zh-CN" altLang="en-US" sz="1600" b="1">
                <a:solidFill>
                  <a:schemeClr val="bg1"/>
                </a:solidFill>
                <a:latin typeface="微软雅黑" pitchFamily="34" charset="-122"/>
                <a:ea typeface="微软雅黑" pitchFamily="34" charset="-122"/>
              </a:rPr>
              <a:t>苏联模式逐渐形成</a:t>
            </a:r>
          </a:p>
        </p:txBody>
      </p:sp>
      <p:sp>
        <p:nvSpPr>
          <p:cNvPr id="22" name="AutoShape 12"/>
          <p:cNvSpPr>
            <a:spLocks noChangeArrowheads="1"/>
          </p:cNvSpPr>
          <p:nvPr/>
        </p:nvSpPr>
        <p:spPr bwMode="gray">
          <a:xfrm>
            <a:off x="1476375" y="4941888"/>
            <a:ext cx="2232025" cy="381000"/>
          </a:xfrm>
          <a:prstGeom prst="roundRect">
            <a:avLst>
              <a:gd name="adj" fmla="val 7574"/>
            </a:avLst>
          </a:prstGeom>
          <a:gradFill rotWithShape="1">
            <a:gsLst>
              <a:gs pos="0">
                <a:schemeClr val="accent1"/>
              </a:gs>
              <a:gs pos="50000">
                <a:schemeClr val="accent1">
                  <a:gamma/>
                  <a:tint val="72549"/>
                  <a:invGamma/>
                </a:schemeClr>
              </a:gs>
              <a:gs pos="100000">
                <a:schemeClr val="accent1"/>
              </a:gs>
            </a:gsLst>
            <a:lin ang="2700000" scaled="1"/>
          </a:gradFill>
          <a:ln w="28575" cap="rnd">
            <a:prstDash val="sysDot"/>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0" fontAlgn="auto" hangingPunct="0">
              <a:spcBef>
                <a:spcPts val="0"/>
              </a:spcBef>
              <a:spcAft>
                <a:spcPts val="0"/>
              </a:spcAft>
              <a:buClr>
                <a:schemeClr val="bg1"/>
              </a:buClr>
              <a:defRPr/>
            </a:pPr>
            <a:r>
              <a:rPr lang="zh-CN" altLang="en-US" b="1" dirty="0">
                <a:solidFill>
                  <a:srgbClr val="FFFFFF"/>
                </a:solidFill>
                <a:latin typeface="微软雅黑" pitchFamily="34" charset="-122"/>
                <a:ea typeface="微软雅黑" pitchFamily="34" charset="-122"/>
              </a:rPr>
              <a:t>第五时间段</a:t>
            </a:r>
            <a:endParaRPr lang="en-US" altLang="zh-CN" b="1" dirty="0">
              <a:solidFill>
                <a:srgbClr val="FFFFFF"/>
              </a:solidFill>
              <a:latin typeface="微软雅黑" pitchFamily="34" charset="-122"/>
              <a:ea typeface="微软雅黑" pitchFamily="34" charset="-122"/>
            </a:endParaRPr>
          </a:p>
        </p:txBody>
      </p:sp>
      <p:sp>
        <p:nvSpPr>
          <p:cNvPr id="414742" name="AutoShape 7"/>
          <p:cNvSpPr>
            <a:spLocks noChangeArrowheads="1"/>
          </p:cNvSpPr>
          <p:nvPr/>
        </p:nvSpPr>
        <p:spPr bwMode="gray">
          <a:xfrm>
            <a:off x="3851275" y="4797425"/>
            <a:ext cx="3816350" cy="381000"/>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algn="ctr" eaLnBrk="0" hangingPunct="0">
              <a:buFont typeface="Wingdings" pitchFamily="2" charset="2"/>
              <a:buNone/>
            </a:pPr>
            <a:r>
              <a:rPr lang="zh-CN" altLang="en-US" sz="1600" b="1">
                <a:latin typeface="微软雅黑" pitchFamily="34" charset="-122"/>
                <a:ea typeface="微软雅黑" pitchFamily="34" charset="-122"/>
              </a:rPr>
              <a:t>我们党对社会主义的探索和实践</a:t>
            </a:r>
            <a:endParaRPr lang="en-US" altLang="zh-CN" sz="1600" b="1">
              <a:solidFill>
                <a:schemeClr val="tx2"/>
              </a:solidFill>
              <a:latin typeface="Calibri" pitchFamily="34" charset="0"/>
            </a:endParaRPr>
          </a:p>
        </p:txBody>
      </p:sp>
      <p:sp>
        <p:nvSpPr>
          <p:cNvPr id="414743" name="AutoShape 11"/>
          <p:cNvSpPr>
            <a:spLocks noChangeArrowheads="1"/>
          </p:cNvSpPr>
          <p:nvPr/>
        </p:nvSpPr>
        <p:spPr bwMode="gray">
          <a:xfrm>
            <a:off x="1403350" y="5589588"/>
            <a:ext cx="2232025" cy="381000"/>
          </a:xfrm>
          <a:prstGeom prst="roundRect">
            <a:avLst>
              <a:gd name="adj" fmla="val 7574"/>
            </a:avLst>
          </a:prstGeom>
          <a:solidFill>
            <a:schemeClr val="accent2"/>
          </a:solidFill>
          <a:ln w="9525">
            <a:round/>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eaLnBrk="0" hangingPunct="0">
              <a:buClr>
                <a:schemeClr val="bg1"/>
              </a:buClr>
            </a:pPr>
            <a:r>
              <a:rPr lang="zh-CN" altLang="en-US" b="1">
                <a:solidFill>
                  <a:srgbClr val="FFFFFF"/>
                </a:solidFill>
                <a:latin typeface="微软雅黑" pitchFamily="34" charset="-122"/>
                <a:ea typeface="微软雅黑" pitchFamily="34" charset="-122"/>
              </a:rPr>
              <a:t>第六时间段</a:t>
            </a:r>
            <a:endParaRPr lang="en-US" altLang="zh-CN" b="1">
              <a:solidFill>
                <a:srgbClr val="FFFFFF"/>
              </a:solidFill>
              <a:latin typeface="微软雅黑" pitchFamily="34" charset="-122"/>
              <a:ea typeface="微软雅黑" pitchFamily="34" charset="-122"/>
            </a:endParaRPr>
          </a:p>
        </p:txBody>
      </p:sp>
      <p:sp>
        <p:nvSpPr>
          <p:cNvPr id="414744" name="AutoShape 6"/>
          <p:cNvSpPr>
            <a:spLocks noChangeArrowheads="1"/>
          </p:cNvSpPr>
          <p:nvPr/>
        </p:nvSpPr>
        <p:spPr bwMode="gray">
          <a:xfrm>
            <a:off x="3779838" y="5445125"/>
            <a:ext cx="3960812" cy="504825"/>
          </a:xfrm>
          <a:prstGeom prst="roundRect">
            <a:avLst>
              <a:gd name="adj" fmla="val 7574"/>
            </a:avLst>
          </a:prstGeom>
          <a:solidFill>
            <a:schemeClr val="accent2"/>
          </a:solidFill>
          <a:ln w="28575" cap="rnd">
            <a:noFill/>
            <a:prstDash val="sysDot"/>
            <a:round/>
            <a:headEnd/>
            <a:tailEnd/>
          </a:ln>
        </p:spPr>
        <p:txBody>
          <a:bodyPr wrap="none" anchor="ctr"/>
          <a:lstStyle/>
          <a:p>
            <a:pPr algn="ctr" eaLnBrk="0" hangingPunct="0">
              <a:buFont typeface="Wingdings" pitchFamily="2" charset="2"/>
              <a:buNone/>
            </a:pPr>
            <a:r>
              <a:rPr lang="zh-CN" altLang="en-US" sz="1600" b="1">
                <a:latin typeface="微软雅黑" pitchFamily="34" charset="-122"/>
                <a:ea typeface="微软雅黑" pitchFamily="34" charset="-122"/>
              </a:rPr>
              <a:t>     </a:t>
            </a:r>
            <a:r>
              <a:rPr lang="zh-CN" altLang="en-US" sz="1600" b="1">
                <a:solidFill>
                  <a:schemeClr val="bg1"/>
                </a:solidFill>
                <a:latin typeface="微软雅黑" pitchFamily="34" charset="-122"/>
                <a:ea typeface="微软雅黑" pitchFamily="34" charset="-122"/>
              </a:rPr>
              <a:t>改革开放的以来开创和发展中国特色</a:t>
            </a:r>
            <a:endParaRPr lang="en-US" altLang="zh-CN" sz="1600" b="1">
              <a:solidFill>
                <a:schemeClr val="bg1"/>
              </a:solidFill>
              <a:latin typeface="微软雅黑" pitchFamily="34" charset="-122"/>
              <a:ea typeface="微软雅黑" pitchFamily="34" charset="-122"/>
            </a:endParaRPr>
          </a:p>
          <a:p>
            <a:pPr algn="ctr" eaLnBrk="0" hangingPunct="0">
              <a:buFont typeface="Wingdings" pitchFamily="2" charset="2"/>
              <a:buNone/>
            </a:pPr>
            <a:r>
              <a:rPr lang="zh-CN" altLang="en-US" sz="1600" b="1">
                <a:solidFill>
                  <a:schemeClr val="bg1"/>
                </a:solidFill>
                <a:latin typeface="微软雅黑" pitchFamily="34" charset="-122"/>
                <a:ea typeface="微软雅黑" pitchFamily="34" charset="-122"/>
              </a:rPr>
              <a:t>社会主义</a:t>
            </a:r>
            <a:endParaRPr lang="en-US" altLang="zh-CN" sz="1600" b="1">
              <a:solidFill>
                <a:schemeClr val="bg1"/>
              </a:solidFill>
            </a:endParaRPr>
          </a:p>
        </p:txBody>
      </p:sp>
      <p:sp>
        <p:nvSpPr>
          <p:cNvPr id="25" name="灯片编号占位符 24"/>
          <p:cNvSpPr>
            <a:spLocks noGrp="1"/>
          </p:cNvSpPr>
          <p:nvPr>
            <p:ph type="sldNum" sz="quarter" idx="12"/>
          </p:nvPr>
        </p:nvSpPr>
        <p:spPr/>
        <p:txBody>
          <a:bodyPr/>
          <a:lstStyle/>
          <a:p>
            <a:pPr>
              <a:defRPr/>
            </a:pPr>
            <a:fld id="{77F32A26-8064-4F7E-BC4F-AA2F47617CFB}" type="slidenum">
              <a:rPr lang="zh-CN" altLang="en-US"/>
              <a:pPr>
                <a:defRPr/>
              </a:pPr>
              <a:t>22</a:t>
            </a:fld>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5"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415746"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15749" name="矩形 2"/>
          <p:cNvSpPr>
            <a:spLocks noChangeArrowheads="1"/>
          </p:cNvSpPr>
          <p:nvPr/>
        </p:nvSpPr>
        <p:spPr bwMode="auto">
          <a:xfrm>
            <a:off x="1042988" y="765175"/>
            <a:ext cx="3262312" cy="400050"/>
          </a:xfrm>
          <a:prstGeom prst="rect">
            <a:avLst/>
          </a:prstGeom>
          <a:noFill/>
          <a:ln w="9525">
            <a:noFill/>
            <a:miter lim="800000"/>
            <a:headEnd/>
            <a:tailEnd/>
          </a:ln>
        </p:spPr>
        <p:txBody>
          <a:bodyPr wrap="none">
            <a:spAutoFit/>
          </a:bodyPr>
          <a:lstStyle/>
          <a:p>
            <a:r>
              <a:rPr lang="zh-CN" altLang="en-US" sz="2000" b="1">
                <a:solidFill>
                  <a:srgbClr val="FF0000"/>
                </a:solidFill>
                <a:latin typeface="微软雅黑" pitchFamily="34" charset="-122"/>
                <a:ea typeface="微软雅黑" pitchFamily="34" charset="-122"/>
              </a:rPr>
              <a:t>社会主义在中国的四个阶段</a:t>
            </a:r>
          </a:p>
        </p:txBody>
      </p:sp>
      <p:grpSp>
        <p:nvGrpSpPr>
          <p:cNvPr id="415750" name="Group 21"/>
          <p:cNvGrpSpPr>
            <a:grpSpLocks/>
          </p:cNvGrpSpPr>
          <p:nvPr/>
        </p:nvGrpSpPr>
        <p:grpSpPr bwMode="auto">
          <a:xfrm rot="-5400000">
            <a:off x="4187825" y="-1874837"/>
            <a:ext cx="192088" cy="6335712"/>
            <a:chOff x="0" y="0"/>
            <a:chExt cx="14288" cy="1589078"/>
          </a:xfrm>
        </p:grpSpPr>
        <p:cxnSp>
          <p:nvCxnSpPr>
            <p:cNvPr id="415761" name="9 Conector recto"/>
            <p:cNvCxnSpPr>
              <a:cxnSpLocks noChangeShapeType="1"/>
            </p:cNvCxnSpPr>
            <p:nvPr/>
          </p:nvCxnSpPr>
          <p:spPr bwMode="auto">
            <a:xfrm>
              <a:off x="0" y="0"/>
              <a:ext cx="0" cy="1589078"/>
            </a:xfrm>
            <a:prstGeom prst="line">
              <a:avLst/>
            </a:prstGeom>
            <a:noFill/>
            <a:ln w="9525">
              <a:solidFill>
                <a:srgbClr val="D9D9D9"/>
              </a:solidFill>
              <a:round/>
              <a:headEnd/>
              <a:tailEnd/>
            </a:ln>
          </p:spPr>
        </p:cxnSp>
        <p:cxnSp>
          <p:nvCxnSpPr>
            <p:cNvPr id="415762" name="10 Conector recto"/>
            <p:cNvCxnSpPr>
              <a:cxnSpLocks noChangeShapeType="1"/>
            </p:cNvCxnSpPr>
            <p:nvPr/>
          </p:nvCxnSpPr>
          <p:spPr bwMode="auto">
            <a:xfrm>
              <a:off x="14288" y="0"/>
              <a:ext cx="0" cy="1589078"/>
            </a:xfrm>
            <a:prstGeom prst="line">
              <a:avLst/>
            </a:prstGeom>
            <a:noFill/>
            <a:ln w="9525">
              <a:solidFill>
                <a:schemeClr val="bg1"/>
              </a:solidFill>
              <a:round/>
              <a:headEnd/>
              <a:tailEnd/>
            </a:ln>
          </p:spPr>
        </p:cxnSp>
      </p:grpSp>
      <p:sp>
        <p:nvSpPr>
          <p:cNvPr id="23" name="椭圆 22"/>
          <p:cNvSpPr/>
          <p:nvPr/>
        </p:nvSpPr>
        <p:spPr>
          <a:xfrm>
            <a:off x="593725" y="782638"/>
            <a:ext cx="276225" cy="27463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3" name="灯片编号占位符 12"/>
          <p:cNvSpPr>
            <a:spLocks noGrp="1"/>
          </p:cNvSpPr>
          <p:nvPr>
            <p:ph type="sldNum" sz="quarter" idx="12"/>
          </p:nvPr>
        </p:nvSpPr>
        <p:spPr/>
        <p:txBody>
          <a:bodyPr/>
          <a:lstStyle/>
          <a:p>
            <a:pPr>
              <a:defRPr/>
            </a:pPr>
            <a:fld id="{22390465-91B6-44D4-B107-820269CA6154}" type="slidenum">
              <a:rPr lang="zh-CN" altLang="en-US"/>
              <a:pPr>
                <a:defRPr/>
              </a:pPr>
              <a:t>23</a:t>
            </a:fld>
            <a:endParaRPr lang="zh-CN" altLang="en-US"/>
          </a:p>
        </p:txBody>
      </p:sp>
      <p:sp>
        <p:nvSpPr>
          <p:cNvPr id="415753" name="AutoShape 2" descr="data:image/jpeg;base64,/9j/4AAQSkZJRgABAQAAAQABAAD/2wBDAAgGBgcGBQgHBwcJCQgKDBQNDAsLDBkSEw8UHRofHh0aHBwgJC4nICIsIxwcKDcpLDAxNDQ0Hyc5PTgyPC4zNDL/2wBDAQkJCQwLDBgNDRgyIRwhMjIyMjIyMjIyMjIyMjIyMjIyMjIyMjIyMjIyMjIyMjIyMjIyMjIyMjIyMjIyMjIyMjL/wAARCADcAUgDASIAAhEBAxEB/8QAHAAAAQUBAQEAAAAAAAAAAAAABgIDBAUHAQAI/8QARhAAAgEDAwIDBgMGAwUHBAMAAQIDAAQRBRIhBjETQVEHFCJhcYEykaEVI0Kx0fAWUsEXM2KT4SQlU1VygvE0Y6KyNUNz/8QAGwEAAwEBAQEBAAAAAAAAAAAAAAECAwQFBgf/xAA0EQACAgEDAwEECAYDAAAAAAAAAQIRAwQhMRJBURMFIjKRBhQVYYGh0fAWI0JSceEzsfH/2gAMAwEAAhEDEQA/ANiWMKKc2A15cUoDmqMUJ8MYrgXuKdwMV0KB2FMKGgMCulcindoPJFeKDPpRYDWMDGKUEb7U6EAOaViiwobWPDZpYFKwK9SHQnGaUFFexShxQAnbjtXsUquHnsKAPYrhHBruPWu44oAZxXsUsqRXMcUwODvXsV2u0AcxXRXh9K750wPUgx5kV89vKnK7jNACcV3FDs/Wml+9S2emxXur3UTbZE02AyqjejScID/7qHuoetep9KvdPEPS6RwXMywrHdX0QllY+SqpOP1pWOjQsc17FC69T63byeHqHSN1vC7iLC8huCFzjO0lWx9qtNK6k0vWHkhtp2S7jGZLS4jMUyfVGwfuMiixUTveF4Phy4wTnYcY9f75r3jf/YmzgcbfM9h/fAoc6x12+0hrGO1uJI/GRtxKruzkAHkfOs0PtB6t3FRqcnGTjwU7evauDJ7Qhjm4NPY9zQewc+tx+pjkkvvv9DbvFJOPCkxuwML3x3P0/n5VwSE8+FKARu5XsPI/f071h/8AtF6rz/8Ayzf8pP6V7/aL1X/5s3/KT+lT9pY/DO/+ENZ/dH5v9DcSW/8ADfPAxjz9K4dxPCN3Plj6msOPtF6r/wDNm/5Sf0rn+0Xqv/zZ/wDlJ/Sj7Sh4YfwhrP7o/N/obgdwHMb9s9vyrm1i2PDfPbt51h/+0Xqv/wA2f/lJ/Slwe0Dqy4nSFdY2l22guiBR9Tiq+0oeGJ/RLVpW5x+b/Q2rax/gfByc48vWklZP/Bk7c8flWW/t7rYwvKNehIWXwjhVPO4DOdvzqM3VHV4uBA3UUIkaXw1GF+L/AIh8PaqevS/pf5HOvo5lfGSP5/oayUk7eE/fH3pG1sZMb4PPby/vy71k8HUnXN3qc1hbapJLJFneyooUAeZJWl2vVPVX7S03xNYea2uLhYzhFHZgGU8fP9az+1MfV01uOX0bzRX/ACR4vl/58GpshA+JSvyNeqTdLmZuG+We32r1emmfOULUilim1pYIxUiFgeVKApsE5pykB0fWu49K8OK5uxQAoUlmxwK6X44pBPNAzqtuJFKzikDOeKcCnz5piO17I4rhX0NcwRSGKJx/SvZ9BzXQvmaUAKAE4JpQHzr2K7igDhXIrmwUuubSaAE7Rik4B4FO4rhAHJpgNYxXsUqVgilqZE65HPDYx96LAbv7610rT576+nWC1gQvJI/ZQP77VnvUWp3j6X+3tetL79jtMqW2kRExEoTw9yR8RJGSE/COA3Jp7WpbvrJL5tPvbe3jtJWi0tZx8M86cPNjz2ncE4IBG4+WG+lrDU9R0+60XXIkl0e3DI88rPG6yKAQwDE57ljyVBAYHnFF2CLPVdFXX7rp2HTZLnTNPtpJbjEEOwAx7dqlCNoByT8Qzx25491d0vJqWt2OqJpxvo7ZCJ4hIgkl4O1ULcIM8sRgndxyKnwe0DpJ7iW3s9TgldW3S+EuBknG4scBuR3BNe/x9pDR7lEhVi6g7lOdvBxtLHv96Ex7lVrWm9T33WGm3EE0kGhs0RmCOzlvwlkZAMquQee2TzipUrjq3q6fTZrK0uNJsYVlF5GzeMkrcqofgowwT8J9Ae9QL/2p22nR2pi0e5njmdlXkpgK+1iSygLg+bED50VWmtaTe6baa2ym1S9/dQvMu2RgW4Hw54O3Oc4xzmkBlfW13e6NrOnWGpakby3VX8G+Zf3qZcApKR8JII4bz86h2X77U2kIyzrtxu7Adh86V1poyafexpdX08i3aSeDbzzrMkcYbJ2N3KEk9wCMfLNDmj3U8Ej6TJLl4wHhkBx4kWfX5dq+f9oYlLJJx5R9j7MnKOmim9pbf6CW76ct5R4sSmIE+Rxj7dqrB068soSC9t2GcEMcMv286Jll8ayIYKdxO0gEjcfWlC0WVIw8cEiLEMiRhuz/AJh6V5Cyzjyz08ftHPjVdQF3mjX9m7CS3coDw6DKn8q7by6eukTwT2bPes4McwbAUccf360cDTzC8U0ZmSE/i2yZBz24z86i3WmKMM8cE3Iz4sJRvzWtYaprk6Y+11kSjkXydAqraY8kzNayopmDRqDnCeankU+jaOZGc2EgBmDqucgJjle/rVq9lZXN2IjaSQSs20NF8SE/TjFQzYBXYDJUHgkYzVPVNco6MefDl4cl+JxptHeYldNdYvEVsZ528ZXv581z/ul5ywsZEjM4cKrdkxgp3+pp1bLntTy2Q44rOWsYn6ceJP5sbtZLK3uZ5YkvIg0gMTRSYZFHrng8+VWj3sWp61pXg25iEd0rvnHxsWX4jjz4qKloPSp+l2oGqWZx2nT/APYVzLLGWZT72cWoeOnPuk+/3Uanc4EznAH0Oa9SLth7ywBBPnxj/wCa9X3y4Pzccxkd66F+dcVh9KUDQIUBjzpQNIzSh9KAFEcd64B866K786AOYr2MkUqujgUAdxx6V3NczXu9IZ2vYzXhSgKAPY4r1dFeoA8M13Ga8KV2oGexXaSSQfkO9caTAGMEmixC6h319FaIN7EE8DAzzUrxAFyePWh/qlHudIke3cq0Tht6nkY58vKom2lsD4HBqO9ImiG9ZDlSOQR6/agXrHXb1NEvzYqA6MIY5iSMO7bVP0yasrYiezjmikkh+ISR7B8LANzkDsCR3pnq+4ivrOyKxHYmq2viQmQDcN+4jA9SByPnUXZK3B+boyW11vS9Qtb+O0ttOtVjUSAyBpEByyjIHxcE7SCfvXOu+qt+hrYQRTyWEkoW6lYeGs6gj92vO7B5zx5VH681u+sOlYJNFnjRFCxTrJlpFDcKUzwCDwfPIrKILG4luf3do9xdyxEZnmyVc+Y9Gz6n601vuNb7h1Bcpd2GrNb2c/iWVhJ4Nyo+FQV27ioBAJQn+IgZ7cVe6DZ6zdaVYDSVeKK1Y7RbNDbmRGiDbmY5dmIbJ4AJNRelLlrmW2iu9RmktWniWOzjkZwIsEKrRICSMPsOcE+pxV1p2jxaXrkunR2QllaV4YrdpBK1tEikxMw88qwO7OcbRjg1omWhOlWtnqXs51yxUyXmq3Mkl2sUMxdzwrIWB4VfVW4GSO+KKuhuqLPVjaxSSRJey6VbTLGDwFwQQpJzwe44/CTVPo3R13pl9qZmgt2s9TuBJ7uZJEW2CqzgMifiGeB8Q70caZpmn6RbAwPFBCuD4cMMcCZPA4UZOTxgk0xWjCfatqehDqS2j01LZoktiJWjhdF3Mc5yPxjGe2BzjmhPpqeFY47mIky2tyu9Dkjwn+An8yDj5VpvXXRWr9XdSm/OnwaZb7WEctw2+accYLgE7fPA4wPmcCvu+jb7S9E1C9uNQh8OGykHuttbqiHAyMnuSDzmvF1ut08cjwuXvOj2NG5qKb4QRxhktY0CRYA7ZPB/PmljwRd+77v+0b8bhFxn0+lWdvZF4I32qN6KxGPUZpQ08e/ePgfj3V8g9Wk2mey5xY3MH9wUfCrYBJx2qviULYM8IXw5GBU8jGDyeavZYdybR2IwRUZbHbapEMALnIqI6tVuRFpIo7q5itrATTzhUUlhNI2cg4x5cnyxVTJ1FpW7BuXdNpGVt3Jz5eVFN9o8Fzpphlj3bEyuCQQwBwc1gzzXDSOW1GRfiwQWbjn0zXu+y9Ph1sJOTdo5dRq8mGS6DTB1DpIAYG6YHsRavz+lNydXaLbRmSUXirnALWzCs58Lcpxq2fkWb+tSIrdhDGzTCZSrgYByxJ7/AGr0l7D03dv5/wCjGXtbP9xqWhaxp3UEMkli75iIDpIu1lz2OPQ1f2Nvi/tzjGJVP6isw6DtDYdSSTPfW8MZh2vDI4Vn3dsD5EVrFo3/AGy3wQR4i4/OvndfplpdWscHtsdcNTLLhbYQ6vOUvTGGIbaD8XYD5V6hrqjVBp3UkiTGIl4wUw5yB8x9q9X3u58qGoFKB+VeVcUrGTVknhwOKUPWvAV0CgZ0Y710DmvAUoCgD3l2rnanBxXDzSGIFdr2K6MDk0wFdu9c8RfWok86kyLu2lOT9KqbydgJmExC7SyqD8WMVm50AQGZcE54pSOGAI86GEuZIgryEomO+cn6VLtrpIZJG8RviGSHOdv9+lSsnkVl40yoQD3Paqe51uJrlYY5BubIUDndj0+dV19qMkkEgjmhEpBYNuwCucd/KqaNba7R7iSaQpHKGTaBlDnueeP+lRLKJyCSTVmmhkCpISBknGO3OKSnUduJBvQowwSHHxDI8x5djQ6l8qXym31SMiZ/BjTbk8jPxfLBH5U8TPcJPvWR71A0SOiDaQSQM+oPPPlUrI+RWW931VbvCjIxCM20sPn5fWqY6rshkiuzsR32rtbgo3GPmcUmXpuwRQ9vxdPtYbn5x5jjHA9agTCOXUrVrm1UFZMICoI5Hc55wKhzbe4bsszqmk6TCIA7FJRkxgBs5HPA7VQ9UXsf7Alu7UpixuYJnPHKo4bAPnxn71y/0z3yNJ2RJ0K5RBIECtyN/HJxg9+APKgafxYNU/Z5ljdW2/DLJuTBB8+MnAx2/ioTtgnuXPtH6q0ptFm0uOG7a5uMCOZY8RN2ySx78dwKDbHQb5rWzxGxjmIwGG3jd3yxHHHYA9qP+hjNBZ3enNE37Qss4EoB2oRlXUH0AIPzBpd0LU3AuLezgixjaIIRnJBYqGxxkZGR6GtbUUPqrYmdMez6DTLsR6xqAmiwSlrEXQD4vhZuRngDy9O+KONT1fTtNijEk9tCeAJJGVM544z64FZ71VeNeT2FxHdTxxvEhktopCNsatukJBx+IOijPofnQxqGNStYbhyLiUxhZmfG8BAys27zx4eP/cfWn1N7IdmzftywW8hs5rlmvFZEdEQt4YbG1nI4AJIGfmK5c9R2lh1JDpC2JkkluEj3zSrGiHb4m5d3fvgAckj5UPG3McsF7p8XvImga3cQjdIJBISuTxnBCjPkAfSrjWdOvNeku2tobaI3diqNDeJiWJsPhsDOCN45HfbjzyNIjRRe13qTUen59F/Z0oUusjvGVDKwUj8R7458vOsq1Dr3XbzTr6zu5V2XrqoXYB4aZ+JVPkD88+daJ7XdKvNRXp4zy2/vEdtIJmQEIzErkrnnGQe9ZMenLy51R7dJFc24BfCsfiIzjt5DB+9c09FgnP1JQTfk7YZWodKZrdp7SOnZLBpZ5pLV4wP3EiZduONu3II/Kn7P2g9O3drcTNdm38AZeOZcMR/wgE7vtWTDpW8ZCyyxFR3ODgfXikf4ZuQeZYePXNeRP6OaWVtN7/edS1jNjuOtNFt7aG4M07xTIro0cDMCD2/kc+lJPWelBVIE/wAQz8Shf5mgbQNR1jRNLOnkWN3b798aXIY7PUDHYedRtQSa/wBQS4a106FSBviiiOD64z61li+j2DqcZxdebW/4VY5ayVXFoI26v/781CYOfdZbURwKZFOxx5lc45zWezaOXlMgkBUsC207jjzNXr2tnOu5rVCMY5UEg+lRb22tY7CZliRSEyMAccY/s17mn0eLT36aq6/I5JZpT5BzwLfxJgJ12hf3ZYck5H+lPQuyi3CqnwKwbcR5tn1+lRFwCpI3AYJB86c8UhcMiNg8EDBA9ARXQOh2TZeXRFyjKzMiIAufhJ9fvW+6XbLae5WyD4IiiL9BgV8/weJJfQmIncJQyKzZxg58/pWkaf1L1LPq1gqvYhJLhFdXiwcFh2we+K8f2pos+qlD06qO7OjBmhii1LuEPtCEsHUst4qW86JGqbBEQ6fMn+P7dgRXqje1X3qTqWIJcTW8aw4SRoyAvPO0juPL6nFer15SSe54zuzV1z60sfWkKMfOlVsULB+dLBBpsUsdqAFA0oGkClfQUDF5rhrmTivc0AdFcYZHGPnXQK7wBSAqL4izWeRABI3xA4xu8u9VNzJBLbyGVh4UQBL98evNK1jU1uVeLBQZ25UZLDOOM8f/AAaF7rVoIZYbWa9t/DlRkcjHPbuOeO/r6VyOfU6Qi11HUhcKYLSWR5UUv+5TO7HbGeD2/KoF7qDyWrsvi288ZUnIPC4HB/4c+fzqhtNXtbXVGDXQNgW2RGKTDRnBKkjHY84+uKha9dRwkSWdzIzxkq8DNt+A45P3B4Of0pSWwg2hW4jZGuPDkiO3DBc7CfM58uxqtvNQjsmWCxmtrSJnzczvztBwAePPz54AoYsOoJoYma4lkkeAGMZkyZFcDaSvdgO2B25qkmvEnu9QlnZF95jbxI4lABG4YIJ+YwPUd6z3J2C7320a4064J8OQ3AGWG4EgnLHHO3BBz9M0WftgDxUIjgErlc7wd2OxHoTzkfesVtZWFvFfTSYMUwTJP4m3DIGPl9u2audR1y7sbppSsKQ3KiSN2XITGcAZ8+fzocZcIE0gx1DVkSP4ETxNrCJRJuLkMeCT28u1Q9U1W7k0Vbd4xPcJCCYScMo4IIGeexwPMgUN28QnvBHKVmjjDS72bAKEZPyHnxz6VI16V4YCqTlPCgAYj8aHg57cEEEcnt2FSlvQkyht9d1Ca6W38ZkVJFYspB58zu8855+uPKrLqCSwu7eNo1g94hUPIEyjsuBnk8Hn055P1oa05WhLyuZJDJt8Qqd2059PPnJq3tLpUmQ+8mdWAjlLjPdQCvlx5eox8q6XFJ2OT3JUmse92TanaSyi8QiFfFdiJoSfiifn8OSCDzgj51faRq9o2+dIEiuIdlqIpIyPClLEk4ydoBYc9z5Gs8a+lgunsgvhxKGjyF27sN3x6nirm2NrqtpJCy/v4woElmPjCqCfPuCx5z+maJLbcfYL7tobtjBq1vZqLOOUOY5jlGIH0znAB5PNcsNR0K1htIbd1jW2TwY2CltkjtuVckc87e+OM5oagsrqQ3N17u2owz20kebchGjJHDFWOM/Q+R9KRp2lM7NBNNewNHJhpI7RnZQuD8OAckAEAk+R9aIbDia/J1RoVlsl1GUszIo3x9mftkgdsn5cd/KiqHV4L6OzksjDMZ1LgKd3wqQGIYcYBP3IxWAaDa2V/arCllf3c5m96SQI6qYxkYBYgZPJz9j2o96BvNWu2urQ3cFhpsBMkcUOx5nXzAbso8zgHk9+a1Tae401wM+03Wkn1TR7bTLlZLsRFmdRkQBmGGb0OAcL3+1Vo0rULHqHUYrC5ukjSdpJbgSjxZcMeScjLEg/L7CtD1jpKy1QWc9vIIFiDSGRGXLMSCXYn8Tcck1WXHs2sby5mku9VnaV2ALuUZnJ7Z+dUbJoHprgT63pVw6pDAssr6hEpBRCXJcNjjlNo/lQ7JpgOoRW0E8cniRmQNu4UYJ2n5jGKPE9mWj/AAga5IQd2ABHzt7/AJefpTyeyrTZEV01a4dWG7IRCGB86LHaAsdMTtftZm7jU5G1gM5+Lbz2xXf8JXMjTbLxMQ7AS0Z8+/Hyo8X2ZwpLJKmt36SSn94yhQW5zz96Q/sxV7mOb/EeqAJjKgrhsds/p+VAWZde+z+61BpLoX8EKxrIAGjYF9ncnHl/IUM3HTN0kXiLcwyt4Rl8MkhtuC3nx2HrW/L7OIkxt1zUVxyMEcVFuPZVa3Fo9qdav1iYbcALwD5fqfzoopTo+f5NGvYkL7FbAbhGyeBnt+n1qPfWc2nXTW06gSAA8cgg+n8vqDW6f7DtNBVhr2pgr2PwcfpUOT2LdPplX6hvPgwNpMfG7kfnzSaL9WJilscXkDA8iRe31o50pidYsWwf/qYvl/EKKh7I+lCyx/4nn8RpXhCh4smRBll/9QHJHlVza9EaLYmC8fWcrCoud7yxgFFIO4nH4eO9KiZziwI9sMtwOtjaxo0fiQrIGe7yjjtnb/BzxjzPPnXqr/bFOH64abTzazGa1iZxak72GMjxDnBOMEfLFepTSs5emz6CXtSh86SPlSu/etgFD60oUkfSlAGgBQpY7UmlCgZ2vV0E4rlIDoqHq0xi0+TAJ3DZkeWamCqrWpxGiBkWTDhhH4gXJHIzn78fKpyfDQAHfiWS6giTx2yzxOo45KgDPoMffzqVbaDYyxy3V1aRIm5ZUIHDFeM5xwcVKgvdIuknd5/DmWXf4chIKgqD37nj9OKf1DWhPbQtbvGqh94BPAOCcn+f3rlqOOJPco9dvbCxePNnDcRXchWa2KZJYfh+EeR5yKzXXUsULJpkr+5yIChJO0Z7qQe2D+efrRRrWsvdahNLHZobjBbxQ2C/HAB7g8c0FapqDXGn+HGUKBTxgEr8icd84z9KiM3ITZFjvplt543mxKXQYOPjTbj4WHb54I7VXvqE89yhwFGPBwDlgRjkn1PNMJOJ4ZmldFfaCnmM+vPbHFRLd3E8gKgNnaysex9a6FEqg+0eHT4NUtYZkkmtCTKRtJKJgN2GSRkfWrJtWs7svPeW4bZNsDSPklPPIxgDBHbnufLFD+mSyw3EMojRgoUFxKQexJHPY9s/LtTeqas97FJC0atPvwCy/DjBwc/LPn6+dZNXsZ32DDpSO29/jtluoBbWjSAscs0qkEkY8uAp8u9QOqtLm02CWa3uUmt7qRi8Rk3mXkYkDefLH4e448s0KaZrsujyNLAqi5uQY5VMYXAOAR8XmDyD25olF3t6VufFv2uN0jkKikonAPh4ydp3c5Hbt2o6XFjpIqdItIrieYgeF4uBGjH8Q4H8zk9q7qtm8MTSiF4wPDU7lJ3PgBj9M1Dh1UG3FsturSNlfEHGM9j/ANfnRFeWUj6Q1xLcW/hGRiiO5+F+QQWxwcjjtnNO2nuS7Aq+ujPG21x4tuxLBxj4ThcfPnA/X1qysZ/d4I7mOfEKYjkTO0yKDyT8s9h34qiuJQdTSYAqk8jAgkbRyDgE/TvSLkIkbPFIojd8KvckAeZ7en51s1ao0e6C23vZRe3EVvKsS3ahU8Nwi7vnnyUAj15oktNWiuooHmZ295MVlC7AKkcY/G7ehIZ8MOazWC5meB4AwdAwkdlHfOBg/P8A60aWGoR6TF7rJHGbokKoLqEVRycZ75wKzl7rtEv3TV9HsNPsbRr2a/MwkmMUMdqm5YEY8LjGcZJ5PkfnTMPTtxZaqk9rMsSRTeJ4tvFsMpIBwR5Lg4+ZFZ3fa1PFMl8961vLGCFCt2bsC2O/FWVp1NNe7Zo7iZmJ2mTaWEgOO3rwD6VMsvu3Qk02addXAutJ8J2dU8TLCOXYUGeN3yBoXuNJuUl1Qz3kkls8qpK0jlWhfacOMdx2IaoFvcrp1xPeRMk0TsVHigjCgd8eQyalP1PBfRyOUWcyLt2EbeQfw8+o7GsVqF/UW0COt2j6HqD2VleXNwsEJlSbdlcuwBVcZyDnv+dL6S671LRb0z3HiS27qokgZjx5Ltz2XPb0q7Ol2l3b3PuEMK3Sx4eVs7kIPZR2Hp2oE6it7/RFgnimjRZF7vgglfxdxyT6fpW/Up/CTufQGh9b6Zrwi92WdWZS0iumDEc4wwol7jINfLmma3e6JHa6tGwjcTNJHtjK+IOAy7vMc/rWp6T7UJ9T057qO1Uq3CjBJVuxHz5x+dX6qiveGpeTTz9a596F9B6sn1PebzTpLWIfhlyCpx64PFX739ssMkqyK4jUlgh3EcZ7d60jkjJWi7RX9SXl1baW6afFFcXsnCW8jbfFX+IA+uMnHyr56v8AWrxV8bUZZIbqW5Uo0u1VMP4V2gYOAc8Z7Zziju76qu59fmvtPljy0e5VwWkQqCWXB4AAzk8egyaDL3SW1t5NQ1KZj4cIjEbqUZcjcOPvn8q5ZZoS5M2ygj0/SnheW4vJLnUnD+HC0hRhKR+JhnOMfnVhddP69f6dbrLNAFZAsUYYqIlLAYAz8QPBFTNA6aGmBZZUS41VgGIlYugG7yYDgkZHnzzxVRd6xJcTXNpJcRwTMGJ3ykxgknAx5EA96nqbfusG+yJd90tpwsEh37zGV95uA+WVyDwqf5e3Oa9VKx1K1tAsGqQSrGuGjjb/AHas2Rye+SDwO2BmvVX8ztIdPyfWC5+lKxTYJIpY5ruLFDOaWKbzShmkA5Xc0kZNKHFAxQr1epE0ghheVuyjJycUAVOqa1LZu0NvbRyzgFgjy7TtHnj07/lQRe2Vxqct1rl7dE+ACtvFHKQh+HLNuXyxxzyOaGeo9T1LUuoGlie4iiPxqwjHDZwOfMY5H5U7+1LeLSljDszqwXLnaXOcHgeRJFcjyXuZtkHW9Rg0wLZG3iYwhVW73K2Qe5BOSdvrVnoV6t5cSxxGFWRWbBG4kHjcQBjkmhqa3GvS7oFS3jVX8Sd4yijacDv3Xj8zirrSYdPthYQiR32zj49iosrYJHn8+3lWcltfclFH1DLBBKUjvPEQcH1z/p3oTuYved7RiNZQzSblPLDAyPn2z9zRL1DamyuJI2WKSOaRtxTBXP18vWqy20W4ktkuJWji8WLbGEOWJHPYdhxx/wBKrG0opi4ZU2Vsi3cfveY4n/3gIBABHBx/fau65psNoLm9t3c5lXap5OwjIbP99sVdHp8SaW77ZDI5LrIw5PxKpT82z9aevrP9nSM9xP4SqUKpP8LHjkLnvjOc/PtWinvsWm29il0xobiCBRO6KT8eMtuYjj4f9c1ax2ayyiBsmbB3FcHHJ4YHv2zVNY6ppsEz+GLkksdqQQ7wvPqx5/Kr/TdQ0W4hZ2mnjmkcN+/iAViCo7rnJ5H58im4vlF+jKT8AjdfuLp0wZIvGIUsfTBI/v1opivN+kskbeGS7SMoXC48zgehPbz+1Xb9FWWqGB0vIgPikje3uF2EZGeNncEgE59Ksx0nLZRSCO7EkExyYonXKn1JxyM+XnTmnXBXpOUulACrbLpDFhUDja+cgY5BPH95q+XxISC00ZgXE8fg43Fc8jB7nHH2q4HRU0jNFHqEW3jKSIik8+RLZr03SsssVvC89pIVLqG95jK7D5H48nBqZJiWGb2XKM76itoJLlZI2EcU5Lou3hARnHHA5Pby4qoeVrqK3jjy0u3GAmMYHPPnjFaB1B7PdXublp9PKzxnC+EreJs+QIycfX+VVyey/qGRvgtTHwSN7FMenlWsXsUoNK2iB0pIllc3A8cBmRd5Zc7ud2AfLsB2/SkS6zLc3P78vM+4Ou4+Y4Bx9OKdvumOodNZReWjRknJZWyG8hz696hDp/XJSs8WnTSbRgvFhs48zzSpN2RLG/iYTaHov7c09rlpRGsb7HEg4k57Y9RRroyQNJDb2fhpJb9n2Mmc8EgA88DHPpmq/TPcxpYAtZRKqqJg2V/ejGQ4xkE9u3IFOXcYtrhb+GaKIdvEIwv0AHljt5/TvXn5ZtyojZFjdWthH4ccV0k4jbawZyo74Gc/iA5+9V9hpscmqSLIZvAB3OEbBJwSTtJ/v71Qw6hcW9zLOLqEiZGMaFCxHxnkg9hk586lW17NHMXkjLzEHLkk5I48uBjy+1R0SQm9ws/bNjDewlI5oZ4UKCKQAK4Az+LHLZ9P9KqOob2w6jkOmXCFpLZo/CYPt4buBnvnn8hUlNUvJrOBWhCSSEZkdQ2VXBIbzHlzVZqc1jNrcthczJBcKu7cOyYPDB/MD0+fFVBO7Q29h9tOjn8GweASWcaMjFk3NGMcHnHfHl2Iqba2v7EtDbK6yQjJhVlKkLj8J8s5z9vpUKGS2s3ZxOEuWZY45vFbJCnH4exz6+VVusxPcqBZ3VwlwH3lDISJOOQPT1+dSrb6WxItLXq0rpptZCYUmZphG77847j047VBGvSXd2l7ZmMTSZUxzsy5Qgd+eQO+aF4by2mt3lksN0cQwZZPgMbbgCM/w+uPrVpYWUF5q0nvt4o+HbHKAMMgwNy54+3qa6FBVuS7JkGpS2ib7GwVp5/FLurZUIM4x/w4AOcfnmodjcahqFrEYjHJPuwsb7ifDb8WTnbs7csQfIVZdQNe6TqNtZ216Jlul2KEAXwY+wXcR22jny9aE4ZbmPXZrKGUG4mlUBInzHGwJIG7s2BgZxj+dSsLSbBKwsudJnuWv4p9RuY2YFZCqlERe6gEHlc88+XlyKr59L0KadrOKzZNPaNXmuFnJkIB/Fk85znPHbHlUPWeoZba1bTxqMnvJn3yXY53kja3IGcAYHHpxVDHe6nBPfzadLJteMby4OZEPGRx6c5P86cIza5oavsTNT0XSYUuLaCV7q/LbV8cYCqrYyrLgZwOcg5798V6qe4uJZLuR1lMkoG8kEduBkHjPevV0LqXDLXVR9fKcilZGabXOKX3HeuopC66pz3NIHHnSh+LNAhwE54pfPrTY5pY4zSGLFNXXNrKMkZU9jj9acFAvtC6gk0yxaKGYo7eSjLDz8vKs8kumIzMtdvL5dcD2Fq6zC4CGRlY5dTwBnyOfLt96dvPFW2N288CS26gyPE5VHYE8lj6t3x9KjaNLqOpySv7vdmMq0pk8EhQTnaxP0wf61S30NzOGSPW7J4C53RtJ4WB/DkFRzz/APNYKLexnTbJVxem6hlRY/GlhbxDgZDtgnuSMDPke4FL0q5nW/m1LULTZJAoYCNGGSQBwp+EcDBNdXStTvxamHTrK7SNw7i2uo338YGcnvx55qTcaD1c2npbfsq8lEtw0ktwxG/B8jtPbHFPppDUGO61e2OqNO1t4bR2koPK7UjBHIzk5yeaZtEkJtys0gaOP4cpxs5Ix/fY1Tal0rqWntFaG3kgkdM7vBbGRxgtzwc9+AKdt7/UrLUZILyOVhKrW5lZCwCHGB2zgVPRS2E4Ni+q+oraOCweA5m2LIUQ7Q3pkD5gGgG/v7m/ufHvHd3YEonkB5ceQ+VOSWl1Lqey7fa7EBpZgVVFI4J9OCKLLO19n2nO7Xl/fX7AZxHCck+mOAPrk1tGKijrxYlXNHY+lhb9MaHqqMLia+n2MNhZYgQT+FeTyMc+dGnS2gLpqag89nde8eF4cUrW6xCLIYZA4OR3GfSh+f21XNlALXQen9PsoE4RpgZX47HyA/WhbVvaZ1frCulzrMyRuclIFWIf/iM/rVdLaL64rYJNE6f6l026ureyuljktirzJG28yYxg7R+LuPzoj6k661Hpy6isrrStOurwpukLoV2/6/z+tZVoN7fah1HpkM9/cMDcIPikJ8x/Srr2uag197TdXHAjtXW2QDyCKB/PNFS7scp43sohSvtW1uNNy6Do5Rl3DZngfPmmk9pGtOVjt+mNJDMWkxEDz5E47fesrugUcFeAeeKZWaVDlZGU+oOKEm0EuiMqo0mbr7X1uTF+wtGSQ/w+6Lkc0xc9d9R3gRJNN0sjDbF925474IPlg1n5urgnJmcn1LZqVEb1pI9z+CHyFklG1ee/OKKdApQTvcNbfr3XrdW/7tQor7WWGSZAGPlgP+lTrX2n3NvJH42jMgBGGinkJI8/xE5PfvQtI2saViB76YYAkCx8A+jZPl86rtRuLslbh5ndnIJfcM559PSlu+SevH2b3NM/2q2VyMSS3sLf/ch34+6vSNQ1jQ7+03trhhvHIZUurSSJCO2AxB+uTx9KDdJ061v4ZhfJL+7XEckHJz/lI/s0W6FpcOuWxudUupGRZGhI4DKRja3oRn1rHJKHLRlkaXuIqLBYjFJOzMzpMA6lx8Kc/wAXY9+fPvRJbX6FIkjkgEZO1CW5z2zt75AGeeTk0KrZx2+r3Vtb3LXEAkAIkTw2JXyIPbHPy4p69mGnauZ0nUgIpibZ8WQe35elZyh1OjmasuNd1EhJXy88bh0ic/ic4HAGMg8k+YoSntZ5oVuYNwD7WcI2THlgVCnsSTzjPpUqPX77TbhLmKQAjnIAb5n70WabrZ1O5TxbCIeGpLGQYizj4SQBjdjOPrTt41wCVDMvv0ugXNvdXeL+0gMjwbQuP4tuQfxEjn7iqnQ9aga3iguVJW4mJUHggjHmPQ/1qX1K8u9r0xuLskJiIOEl8thBAJJDdxnvj6D24RPYo0K2ywnxl8MlsKW8x59qIxUolVsEupazBpzrHOUnkmZjJAi5BU9gx8z9ai39nbXTPM92q7ShjWNQoxjhcjtjPeh28vI1umlmM342MbDtuBOdp/LimoGF0oaIyNHbx5dHfIfsCBjscfyqlj7kKJe2etvftPaag8zW6ZWOSTG9TjIXI8+9RLy1063ubi7S9uUmwFheNgoRsYYOe/r2qNM2nPaxz2xQyIA0sVwSAwxjgjv/APNEfTvS73Oh3txCjTs6Hx0G1UTOSq7mPOeDjyq4wTe2w6rcEdQu4tRNqhRI5Gbw3dUwWHAUnJPP0+dSZdO1BFVbQe8rEQDtXczEkcfMc8H1prQ0vI9WAhWRJC7Ru7RblRcfEc+WAf8ArWhQ6fZaJokc8S26yvLtMzhkGO6hucse3yrPLkWOkU7Rl6WJu7xYS5t0UHDTHsPX55PHFeon1+c2uu2t3eRGeN1eNkKheV7EduOTz5ivVXW2k0i+2x9OoTjtil8UhSSOaWvauskVxSh2pIA+tLFAxQrzyxwxl5ZFSMd3dgB+ZqFqlpf3dmYtP1H3CY//ANwgWUgfIMcVi3tH9muuw6Tc6/L1RPqhto2knF38G1BjARVyM5PbgUm6KSs1y8646YsBm41u0H/off8AyyKzTqzq7prV9Q8eDqOJIw2ZE8NjkBSBj55/OsJhukEga7tzdIOyGVlA/KpE91Zzsog0tIAGBOJ3fIx2+I8VMo9XI2kaY3XHStvYC2hnvXUAfFEojzjvwT55POPOhHU+qtBkffYaRctuY+L75c7twwQMBR3+ZzVBZW5ivZU8EyBTj8H94qJLZzS30sNvBI7bjhEQkgfSl6cVuNRT4Rez9aztbPBb6daRK6FCSCxAIwcelRbLqO6t4Zgt3c28mMxtBK4wfTv2pFr0d1HeNtg0S+c//wCJH86trf2WdYXIBGkOgOOZJFHf70XHybRhNbpES39oPVEB51WSZf8ALOokH6ire19qOrh90um2M7dyURoz/wDiRRXofso1BZolvNKtMhQGaa9JwfMhUQZ+hb70Yz+zWxtyjWFppFnMpAe5lgM7A+qq7bR685NDkiljndAfpHtGF5ePbapHDpqx/wC9ee73gY7gKytuPyoLuepngguLBfdoo47qWVJY7dDPIxbIDMeyirnW+jtM0vqPULO6uve5FszOkhcKZZWLHsO5zxgVW22gW19ZzXNzZeCDcSRm5dj8TA84GRjA9RSjKLs0ngyJxXkVofW2gWkDLqvSVjeybcB412OSe5J7fpSb3qPol2KW3Sd9FC45A1Aqc9vMMD9aftZdN6chuI9Nm3SzqEkkkO7gHt2xg+Y86lacnSun2ccupatcyXTrlobWNFCei72JJ49OKap8IWbBLGk5NEaxm6agsZvddH1y2uZUZbeS5CSRI5HcPtBHbvSbTQ+krmzt7qbrlIbqSMPPHcWG8q5HxDPOeT386nT9Q9JOpittJvJ7qT93FcXV48gjJ4DBeBWYHhiPQ1VHPsEesraW0wSK/guo8HbKlpjcPIjIGAf9aoA6BDwCx9UGKsL9N2kWc3ngKf7+1VNKHBrqV79+Uv8AoeM55CqqgkH4Vx2pcl5LNKHdgWGOTk9vrUeuVRgW66jeXe2LdDkqEwTjI8qkX1rqDWjSzBDArR7wh/CTwOPniqCpVu04jkaN8LHtdhux2PBx54NKkLpp7Bfo7vbSSSRymNEbEigkFgcjH8/zog17UFtIILaOBLe0BMfhW0u4spH4ewGOc5B75rkphudRvpZJYNkkonlVIgclucj07/rUXXLaztbV4ZpJ2wTJEhGcDuQPtmuJpOaHqF/NZSsbq5tv2lYyxJDxFIjMA27HPHnxz+dEVup1XR44rnTmmghXxHZDj4tvwgkefmftQwlhJHoen3EVwpGoPKvghe2xwOfXuOfLFebUZ9O0o26M5LSjDZO1SB2x2I5P6V0OFmLRH1CYXk7+FuV84Uht3A+dOWly0du0HvLqHIVgpzkDHI+ear7jUC0jskSQgHlUBGcdj9am6IINQa/ku59ht7R54wEADspHB+xP3qnG0OnRd3N7Pd2sHgo9wYMzOQ5Hw+p9NuRjnuD5VFmubK8u4bkLNC99mRmzlY8ErtA74yCT9apr63v7GaKWJ5IjOpKKhOducDI8gfSnpLlzoum3RjQzW9xNDIGGN6na4H5s3alHGlwNLYiPMb6YLdMEQNt2L/Cf81TtPD6RetLZyK77iiE/wnHBI+9U7MrjAwmTkc8Dn19KkiQozhz+8KbWHbbg8/Y02gaZZtoKXMJuYrmNZWlCPEXC7WLckc1oGje6jpO2s7iBheRkrL4crIGUE4354zzkZI7/AJZPEzRwqd5ZS29VXPJBwQf55rUtKvoZen4oCjyZnFug2b1kXZudgeASORnORxXPnlOMdmLpk0XsOp2trpr20dnavbBdqQM20MWOCXyMYOc57mhrXYLB7qJWgPiqMCzUBo2yOwOfxeWee1IkjtTe27iO8kCA+JEkq/FGuck7vT8/l503Z2dlPqHvVmIJUjbMEUUJBPPmd3Jz3PFcCXTu2SQ7/py/1W2eKQQ21takZuFbxFds4xnPBHy+Veq91CfVJ9KKyXKwp4m3ci4bA8gBkDn19K9W+PO65o0i2lsbuvNKByMYP3oSu+vNPtomdIyQoyWlkVAPrQhd+1e9urS4n09rG2WMOIxPIAzlRnscnB8uOa9S0JRZsABx24pMc8LybFmQv/lDgn8q+Vur9W6ovZo/feqINS8YkC30+6Yqny2gD/WhJrLU7R0la2u4XblGKMpP0NFruOj7fHftQ717Atz0PqtuybxLDsKjzyRxWFdF9Z+0XSI4pI7HUtX01yESO4iZ1JJwAshGQfufpWza7qp1foP3k2t1YzXDKpt7lCkkbA8gg9+3fsaJK1sJ7Kz5u1Hpe6s9NsLkqxa4Dl4tp3R7c5z9qk6D0ndajcwtJG6Wrko0gGSpA3dvTHnWuLb3LGAFYpCASNyYPPHf6VzWHn0jp7UJY44o4orV8BcjYNpAx+lVdGCm3sY5oMgl1G7dc7HmJH0zx+lWui3Vzp3Wl7cWkaO6xFirkg42gkjAPPFBNndyWkwcKGHmrE4P5UXaL17c9M6nPqVrplk0lzAsLo27aACeRznJwM1nK2qPQxNQalYYQ+0vqWeRRDZ7eQFCW7Mx/P8ApVlDrPXt47vBY3qqRhWWER48u5Wh9PbdraSi3g0vTYwuSCFb0z61El9tvVlzFKye4w4wAFhz3OPM1PSzZ5Yvv+/kGK6L7R7sOZpZ8sDxLcqCv0I7Uq36A6wu5j+0NSijh5BVbqWUk+Xc449MVnN37UesniMv7YeGRZNhEUarxj6VW6j1n1Nc2VpJNrmokyb8kTMucHHl+VHSxerH9/8AppNv0dbXfXVzYX+rNDHp1nCDKrhPEyzHvxjn0rLNRmLapfRXF63hR3DogJzwCead6guXv9R0+WZiXewg3k85O3ufWmra2iutS1SNwpIBZAfMhhwPtmiPuxtjm+uSUdhgRWmAQZZA+SNo8h65pM3g2sCSi1yGYqMyen0pJTxLGGNU3Fd2QPqD/rS7uCRdGtUMDIRISRjJPHetbOZkvSb8yP8ADFFFtkjHwrkkEkHk1TG2PiOSONxx+dSrVWtnxgqTsOTx2b+lPwx+8+KB+JZGQ/TPH9/KktwryOvbPP0yhQZ8Ik/Phj2/OqAKScDvRbbZi0aQkcK5LAfbP8zQ/wCAj34jJxH4io7Dy5wTUQ7nVqkqg13SIOK5W0e1D2adMdIdMx3mmTXTXZdVHi3AcMD3OAKxjHrVJ2crVHKWrFd2P4gQaTiiXpnQtPuL+xuOorsWejyuwdlkAlZQDyq8nGeM49abaQRi5OkX11ClqJLq2S4Ilgic7zyuVUvnPlnOKrbzV2u7xZJcvFG6krnllGMj7gUUdV3PTS5g6e1hZrc2wi3XMhLZGMDkDyHegXxpPeC3jwq6gIpDjB+Z/OsId7NMuKbknXg2f2aaPaXusalYNao8GnLIYWYZCGaTxI8eoKD+81Z3nQNjeXutRSw+DbiO2MaBPwDB3MAPUoAQO+BVF7J+sNI6f0m4h1O7jN3NcCSaQHftjRQqcjgAAY+9HMXtH6Qh1y5uTrVsLeW2jXdkn4gzcYx6NWuzM3hnfBlvtJ6Vs5db0o6T7naI8cVqLTfiVG2bslcduQMk1RdPdNqL7SENvIL1rwafLEx48YOJNxH+Uxlh/wC00Y6r1Z0tH7R7S/trm2uLaSWSGS9LEtAroAp5/hViSOPWu3PVHT0PtWtNXttRiuNOitC7SBvg95wyhgPM4J8vOkns7G8TtKKDvqnpGK7ZZbK3WIIu9ZExu2hSRGuexJxye1YlqPR9zaafHp9y6m9nlWdbaJvEkjBUqN2OOTgDmt2HtK6Pnt4QdatBI0eeSQF9QeOKzPUtW0+frG61ODWLWKJkWOJozv5DhwfkAVHPzrPJl6KNsGjc4yb2oyhdKvJocQ20kjBd+1YySFzjP51Hmtby0u5be5Rg0JPiqCG2nz57VrQtIdRmxaGSYQBII50TfjJyQCD+Hknn07UzB0NeSrLqH7GuUlLYxI6l2P8AmABHB7H0+dZfWJX8JS0+JL3p0/8AD/QzO60LUbOxa9lCRw5QL+8GZA4yCo8xjvR50x011EdBhmt9X0w2l3jwkk1Aq0RIPl/DxnPnVxd9HX8xKDRJnh342yMkQAwPjABPz7+Q9aRF0DqsDLNH094vJJCzqBwfhPPfjuPvUTyTnGmio4tN3m/kC1xomr9N6zHeXXustux+OKO6ysgHZSVGS328qXHPaSxzzRtJZvJLjbBNtKnGSWPdvlRWvQHUN6kk13aWVs+8BIhLwRnuSAT8sVZt7NNQjBFs9kDuzl1ZiOPI4GCPKpam+xEsekcbt3+BlUl1f2kpktp51eAFV3vyMnkffOa9WjD2RatNG4Gq28IdsugRuT9Qa9W0YuuCJTxJ1GJOtOt5YtSunhtrUyXMayBYoS53LldowDgEbT+ZqDqnVnVOqWF9GLe4jt2iZXWKzONhBDZyuRxzmhW0minsrv8AYzSwNEqusrykyK+4Y59O9W+g9XdRW51Cz1W5e88S3ICgKGQsDxxwa3bVM5ow6qaGLe0udbuLO+Vlis7QcyXAKh2IHYHv+lTptOIuPF/atx71g7VRcHn0GS2PtQO7a1JaRXR1KV0t2AhjVguPU4Hz4+dX2ndQpFOlnqNybGxBLyxwQ4e4bGQrSDnB8/XtmnS4GsaotbbW9a0bFpLNdywi6Sfw0I8mVicE5zwflWiahr1vrmnWngPI0fxyF5kZT5YHP3rD9c9oGp3M3hWEEWn2KniKJQC4H+Zh/IfrV10/1PqVzrKWUmq2M5eNGjVhtUlvxLkfxD0Pf5VSb4JnjXTS5NTs0EOxtrHcCct3JPc/pVF1u9xe9MSafaofGv5kgB9F3bmP0AU1dQNcLCA6KSMjcp/0oI9oeq3emaRaPDGilZx/vBkHg02YRXgzrqbT4LHqHwBlYTDGVPbOBjP3xVVdxBjAisBuTJLHgHJoj6Y01Or9dnOqzXB2xFwYdvfPb4uMd6mT9F56ksNLmlnCPaiWZ1hDkFmI4AbkZwM5+1ZvLBOmz0IafI4p0C0VhJ7y0viQgKDwX5bC+Q86c/YV7DYeM6xiObaqsW4znPetGj9mAK3UjS3HjJvFoht8BuMKWO7jP3xVlfdD6nP0/p+mLerIkckYaM27JsGDuO7zxzS9fH5G9PkvgydNJkkWO396hdpZeDGS+Dg8fep97oM4Om6azEShZCCUPxZbPANaDZezBYbi0eGS4jhVy8rNCQ2QOMBj6/SriboGa5122uXuLzwoYmVX2IH3k8YG4jGM896X1jF5D6vkMi6gi921OxtcfvIrWKNye5IFQ1Jk1vwQqJ4kqrv25xkjk0ZX3S51j2hXOn+8vH4O1A5wWOFHerbpLoSSTrDVYrqwa7S3IjQzq6o3b4srjJ49fOpWeCRtLTz6r4APVbG5068WOCbxgQeY1xk+eKjfs/UZ4hIQytuwqse486+hG9nttJeQ3E2n2qNEpUIkDFOfMhmOT8zSLrSundPvIGvtVs7J7Zi6GOSGHafoozU/Wb4iwWnj3kYEdCvY4HnuopNgxtKo2N2R54xUrRtNvJ726eO0me3LsrShfhU9+/rWyX/U3QEEu686iuL45H7pGklGQcj5UPWntG6B6egnj0vRL69aSUys1yVA3H0zkgcelNZcj4iKWLFF/E2BMkPu9jcKxGHyQM9zt/6VAsuntXvo40tNKu53YZYRwMefnxRYPa7HZsw0Do7RrEnnd4XiN/IVDvPax1/fZCXrWyHjbBAqAfpmrTkm3sOcvUhGKXA7qHsu6u1M2jWuivCgiCsZ5VTBHrk5pK+xrU4Bu1XXdD05fPxLncR9gKGLvUuptWYvd6jeTk9987H9M4qKdJuid80hJ8iTk0nPzIUdNOW6iw5To32eaVG37V6zW9lB4FknH04zmq7qe+6DMNoujpeXUkcyeM8xILxKMbQfLyFCq6P8Q8SZVBPAFS5NIVBF+7GDHuyvOeSM/pUOUU95M3hpcrXwpBLadfdL6PKJNK6JtfFU/DLcSl2H3OeaC9T1L9q6xdXzRLbieVpPCjPwpnyHypV7biGHOwqSeMiq4g/OtIKNWjnzRlCXTIkeLEg+En5g+dee7RkxsNRyPnXMVfSifVmtkdDjbjBp2K48JcAZpkDJwO9axpnshtpbOynvdRmjlaJZJ7cRjgnnaG8uKUnFckRlKLtAlpfRXU+ubTa6JclWxh5QI1588sRRRaeyXqy0ky0OnIX4zNdbgvzwoNa+XSBFijYKI1GBjBAFdku55WQxzDjuJIyPv2rFyTNPWndpll0n0zpfSug2+nWSRGUKPeLgIA0z+bH8zj0FXjW8J2k4JU5A7UFrqb2x3F8uOcHypD9ZhXRgy8jBUDJoWSKMHBthwI0UjAAXH5018KH4T5+VDkHVUcxI8FwQATnimbnqMW7MpVFOeDnPFV6keRdDCpokIJx8Xf7005COgOAM9s96Fv8AFqxjbNC5IwdwBxg07PrytEJBHjackM3lR6iDoZfgeIzE+uK9Qf8A4pIaQxtuXOSACcV6p9SI+hmURdJdbNaPBp7WskL8PFbQ7VfnzLIB+tSJ7fVNFDSavoKy3wCK7W820EAcZxkfX1ra47hsFpmJA9Ris+9omprJOtpbsbe6jiBa4TO7Bz8OO2PrWuTgnE99gAg1W6WwitjplsiIytuZPE3YOcHkUzqN/JqMiNcw2ylDuUJZquPr8VTun7m7t7d86w0WWBwbZZM/n/KpWs3upSg+Hr+cnHw2aJn71hJ09jtg7W6ZWQajoi2Pu11o7gLyZI5AMn/NjyPeohl6TugiJf6tbsG3cRI20jtggA1Cu4bx7WYz3hnLMCSVHOKo9kgJUS7fljFXDfuTkaVJI17ResdMMZtYtdkuJlUbTcWpBIAxzjv61T6r0/a65qDXd31DHKjHcA4feo9APwgfQVmttFOLpfBUtIDkYq5L6mmVPl2BGc/rmtJJvhmUHFO3E0DRNG0bRpWlg1q3LSqI3SaMlQvmew8qsrq50WTqiHVX16wRYIREYjDIAcNuBG3visq961VQCiuPLK5pa3WpsMNG3PmTWDwp7tnV9Y/dG1nr3peBhu1Z5Bj4mS2kIJ+uKYf2rdLwqCDqE577YrU4B+RYisXkvb2MtE9vuI7n60gandqm1bbj1Gc01hS7EPIn3fyNVuPbNbttEHT19Kdx5eYJxnjsDzUeT2vX5XZB0ouR/FNcOx/QCs2TVr5Vx7o5HfIzSxrl8hJ92k5GOSabx+EhqWPvJ/IL29oXU8lw01no+mWMrHJeKzBc/wDuJJNJl646/vlAk1i8jHksKqgH5ChIdRzg82zZ8zvrqdQyq2VtZeRjAf8A6UunIuEkaqWn5bbLWZ+oNQcm9u7y59RLcs3P0JxXo9PvI2Bjihi3cZ45/Sqhtbus/DaygZzznNebqCcNuNq4PoScVEseVnRDU6ePkt/2TL7y0rPCsp53KCT+ZNMS6FFKH8a4Vc8/Cqgk1V/4guN4cQKCARzk8Uo9QzSA5hXPypennXcb1OjfKJcGlWtjPESzsWyCccD8qmutqrfDHK6ZO5xnAqhOuTtgbfhByBjt+ld/a0zZUbxv7kJnmm8ORu2xQ1engqgvyCJfd0X4d2Sf8wpmWWAKQ74J470PSX0gwu6bbjj93imvfUKbJBMw88tj/ShaZ82N+0YcJF6/h74yqk48t1OSXeYo8JlUYjJ9Dzg/rVEupxY2mBm+bStXRqVqHLGyRsjtyefqafoPuJ+0IpWj2r3izSpGoXC8nFVm/wClekcySFiAM+QHApFdUYKKpHlZc8sk3N9xe81wsa4Bk1qHQ/s00fWZEl1XqSwfI3LZ2U4aQ/8AqPl9AKbdGVtifY90FL1Nr8erXsJ/ZNi4clxxNIOVQeoHc/l519KnT4GBBhjx5/DQLY9DLZWq21n1NrVvbRjEcMEyoiD5DFPt0nKAcdSa2Sexa4/WsXJctDa8MMZLOGZTG8Sso8ivGaWLcAjAHbsBQBJ0feuswTqTUo2AGwmU4zjueapLfovWZry539UXhKY8OQSnGe7efbmp64+A6X5NXezgYjdGhb/0ioFxpthvI8GESqm7lQCB61mH+DNZGoSRP1HeeACJFlLnGTwfP5D86YvOhNXOroo1+7YSRhWl3kEDJ4/F2H+tJzg+w1F+TWk05VY5SPnnGO9eaxjMhbwo/Mdqyu46R6stXiaHqi5dlYhmRyCq+vf5CpFx091dFAkn+LruVyQCoO0AHvk5o6ocULpfk0RrBJJXG2PCkfCRnFdawjKH91GxPnisth6P6pF5OV6nnMbbTvaY7m+vNTIOlerobVFXrGdQOCu8kAego6oeB9L8hxd2sFrCGbwo8kAEkKK9Wa670t1HJYBLnXnv0DD4Hdjz64FepNxQKLNKuIl8PYFUZ8wv9aDdS6c8dp7mWdslM/iiXsD8iaMZyygkF2+QAqvl958BlSG7ZtnDB4woP510TinyYwbRi8mmrb20WJreTxMcqd4XzwSB9qelsPGljVZVIDdhGxP6CinU9M1Ca1tY3EESq2VW51JQCccbcHjHyqOui3kk5Meq6YjIcsrXpOPuO9Y9G/B0LI65Bq70aWKzcmKRxxn9w/H5iqKPSDLdos6SQxn8LJHkkfQmtS/YVhPEffdd0M5GAMNIfvk0i/6b0Wz08NBrNtPcKo2CGwAB+rYPH3puLiHq+QX0zpazhumk8e4Jx2ZFA/nSdUtrWw3YDMDxnv8Ayogt0uIyhW4jXOc5TioWtwLPYyGSdZnHISNTnIpSi6JjmplDp9pa6hKI/EMfAJYqSPyqVd6BaWtxHEbxmDLuyIQCOcYqnsbiaO+XwJYwB3OM7fr61bXt9LLfW5N+GdFIb9yMIM8dyM1hNST5O+E4SrYcl6bijP7qW5cHO7sD+gI/Oof7BAiX45CCcfFJjH5LRNHrE214yTJGRzPgDBx6c/zqMdYmOmGFYfEKgfvE24OD96zufk19zwC50dmChJoR8WM4Z8/QYrraLNDgGbvxhIGP+lEsmpXqwA+5FlEgPwBSe3rxUxru9lFsZLeaLexGCykKPUihzmUow8AWbeZLjYWbI4AZNp/LFPxWt5kZt1IPALHFXmq7Y9diJ2MuwMxBUYPPlipMd5Ct9tkK7O6FHwxGPP4OfPyoc5UVUUC7xMxO9Ix6cgim5LGF2GUQ8+RH9KM9Rn05p1YR3JLn8LH+WBVfJnxdqxXGSRldgzUepM1jGD5BhrK3SQDwhnHk1OGJAuFtmP3ohmS5DF0gnjGON+34f0qultb2eTw8MNo5+I59fpVLI3yJxj2KgRozAtb+HzzljSjbQ54IyO3fj9aknTr+NQGRmTcTnOcD1NJeKVSy+GQc92GCBitOrwzJQVboivp0M2Cd7eX4P6mmG0pEUsI2Pn8Sr/WrVrO6jhDyRMgJ45HIqM4G7awYHzyOKFOXkPShV0QxYquG8MjPoRSja5JO04H/AB1JcIu0fAB34NdLRFG4AORz50+uQPDBpgzd2ximPCgH/izUbYPl+VX9/ASFdY2+uwGq6SPIACnPy711QnaPOy4umTSIWweX/wCtFnQOqPp2vxIZCkMjANmRox+nehvwvVXqXp8jQXURiSNZFcESSDOPr5YpydomMaZ9NtfWqRhvFUrjvuZq4NQtJIw6MjfPDH8uaz5te1xLbYdd0OLgcLglfyrra/qkMEeeqtITIxtCZP3rnt/uxUFl5qVnI0kEamRiv4fCIwfXJNTdOaK2tIYfDYlFwSI91Z7Fql9NGSerLVy3cCEsP1q0h1ZkhQS9XRDnIWK0HHyyKm9x1sGM7pcv4Ribw15ZNgG7z5pV04juI9yrtI45/wBMUJG7iZxHN1DeO5GfhiCfftVpbXNuY4lTU72bfGMCV0BGPp60NkltcXClAsSlWbgHw8V5p3aJ0ZMsB5DGKFp71ldhP1HIEU7Qq24yvyJpj3u18fY+tX0jD4gAoA+1OwoKoZ5TIzCQkgDPw+X1qd7yxh5SQcjzFVtlqLvHsWO4KgcSHB3f1qXJJIYARbHPHO7FEWJiJpHmiYb5ccEE7cfyr1Mbp1kb9xGmQMZlJ/0r1KxlzLGhYvsy2O/rSfCQwEMjH4f82B/OkSsRjAHY+QpCSuIGwew9BXfRypgfq/T+kxxW5SxXKD4gtxGg58zuz+lR4rDS44SvgW8rKcsskiMAMf8ACueflUbWtUvXgiia4Yo0oVhgcjfjH5V2a7mhtbgxuFKHKkKOOaikXbCCxvbSKElLLTFeNSAEiZ2x6fhqZr2p3d1oRgiQiJl/eeHbSA4+ROMVTWN9dLpLTC4kEhAYtu8zVv1C7zdPnxJJGDjDDecHilNpRbJAyOKxFunjSHYp4DSYBz96g6stnFp8jWciRsRtVlZef1qVBFH4cS+GmMjjaKZv7O3eG4DRLhRhR6cZqXJVZMUAtu8fvyNGqtgESAjg/SrWSdJZoVWOOF48tmTsc44GBVYgCXJK5ByRnNSUnla/j3SMcZAye1ZTp7noYJbqIXWd7JJExAYsCMsvbP04z+VOJeAWTnbcOgJ5I25/pVNa3E0vh73Jztz+dTBwzDyBOBXK0d6JEwcx5W4RcNnbu5+5Ip5/d2gWOWeSWRmBAW5CkfkP0qnjd7hGaV2Y7HP4j5EVLtLWGaKXemcMvYkeXyoaoOWRNYEMF7aTTOzwou0/vNxDd++Oe/akCKKXUxIdQSASYKCTIOPr9PWn7+1geWzVowVKsSD2zkc1VSRodbddvCDCj07f1q4U0Z5dmkXl7BBDKrjV3mIOficc/YVyeS3GzxbkBG/zSkc/bmo3ukCCPbGOcZ5NS47K2kuIonhRkJOQRmpbVcsIxd7JfmLlksWjJhmhk/hJEj5I+WTVauoae0hBmZQTgkL6VLvbO3tmKwxBF25wO2eKajRA8yBQAEU8DzJqU413NHGa8HXe3cNOl1KVPYhSR9DxURJ2mmIZZxkYLBSeauHtYkjiChlBGTh2H+tVl7EqxFhnO8jO40Rpuhzk1FNOi31PSbG20i3nT3dHYAt+8DMfPOM5oezDsUbUPxY/eKMAevFXKabZv0dZ3bW0fvDySBpMYJA7UIIxYxgngvg1UYWR6tLctpLi23khI0UZC7YwflzzUeeSKa1YIFyOe2NtRM7jz/nxS5DiEgYHx47dxV9FMPUtPYTPdXBthGse8+RCZH8qrZILt2LLavn08M0X2SDw0PII4GDioWpzypfNEJG2AA4zThk3pIxyxfINCK/ICi3Ix6LT1tbXTMPHt3ePPKgYJqTNcTYZvEOQO9RRPKzAGRu/rW1towphKZbZHGzRUjUf+Icn58117yNlHgaNbr5s7NuB/So00KCJW+LOAeXPfj509cW8RQMUBOSM/Ksu5O4+mspHtVrCzDL3Zyc48+wqyt+pyoHu9vab+wwGA/lUXToYxYq23nbnv86IrVFSAbcjgedQ6K37nIeo3uJseBaZHAbacD71Zpq21UMl1bkCHK7IOwz28yajW6AJA2WyRg/EfnTtzI6qhEj5xnliacd0Zy2IV7rhhlWKSK1mV+dzwlc/Y0ltZmaRUjjtFBHBVc7Bjzp1yXaRmZsqowdxGKfXJ3nc3w4x8R9KEuwuxLs715CrLPdsjYA8OE7Pp3q0luQilWS/bywOF/U1Q+GkiTF1DEBME9+TzzVVql3PFcPHHKyoH2gD0p7ozckFQ1NWmwbS7O0diy/1r1Z2bmc3Sx+PIFbORu+9eqHkrkpNn//Z"/>
          <p:cNvSpPr>
            <a:spLocks noChangeAspect="1" noChangeArrowheads="1"/>
          </p:cNvSpPr>
          <p:nvPr/>
        </p:nvSpPr>
        <p:spPr bwMode="auto">
          <a:xfrm>
            <a:off x="31750" y="-144463"/>
            <a:ext cx="304800" cy="304801"/>
          </a:xfrm>
          <a:prstGeom prst="rect">
            <a:avLst/>
          </a:prstGeom>
          <a:noFill/>
          <a:ln w="9525">
            <a:noFill/>
            <a:miter lim="800000"/>
            <a:headEnd/>
            <a:tailEnd/>
          </a:ln>
        </p:spPr>
        <p:txBody>
          <a:bodyPr/>
          <a:lstStyle/>
          <a:p>
            <a:endParaRPr lang="zh-CN" altLang="en-US">
              <a:latin typeface="Calibri" pitchFamily="34" charset="0"/>
            </a:endParaRPr>
          </a:p>
        </p:txBody>
      </p:sp>
      <p:sp>
        <p:nvSpPr>
          <p:cNvPr id="415754" name="AutoShape 4" descr="data:image/jpeg;base64,/9j/4AAQSkZJRgABAQAAAQABAAD/2wBDAAgGBgcGBQgHBwcJCQgKDBQNDAsLDBkSEw8UHRofHh0aHBwgJC4nICIsIxwcKDcpLDAxNDQ0Hyc5PTgyPC4zNDL/2wBDAQkJCQwLDBgNDRgyIRwhMjIyMjIyMjIyMjIyMjIyMjIyMjIyMjIyMjIyMjIyMjIyMjIyMjIyMjIyMjIyMjIyMjL/wAARCADcAUgDASIAAhEBAxEB/8QAHAAAAQUBAQEAAAAAAAAAAAAABgIDBAUHAQAI/8QARhAAAgEDAwIDBgMGAwUHBAMAAQIDAAQRBRIhBjETQVEHFCJhcYEykaEVI0Kx0fAWUsEXM2KT4SQlU1VygvE0Y6KyNUNz/8QAGwEAAwEBAQEBAAAAAAAAAAAAAAECAwQFBgf/xAA0EQACAgEDAwEECAYDAAAAAAAAAQIRAwQhMRJBURMFIjKRBhQVYYGh0fAWI0JSceEzsfH/2gAMAwEAAhEDEQA/ANiWMKKc2A15cUoDmqMUJ8MYrgXuKdwMV0KB2FMKGgMCulcindoPJFeKDPpRYDWMDGKUEb7U6EAOaViiwobWPDZpYFKwK9SHQnGaUFFexShxQAnbjtXsUquHnsKAPYrhHBruPWu44oAZxXsUsqRXMcUwODvXsV2u0AcxXRXh9K750wPUgx5kV89vKnK7jNACcV3FDs/Wml+9S2emxXur3UTbZE02AyqjejScID/7qHuoetep9KvdPEPS6RwXMywrHdX0QllY+SqpOP1pWOjQsc17FC69T63byeHqHSN1vC7iLC8huCFzjO0lWx9qtNK6k0vWHkhtp2S7jGZLS4jMUyfVGwfuMiixUTveF4Phy4wTnYcY9f75r3jf/YmzgcbfM9h/fAoc6x12+0hrGO1uJI/GRtxKruzkAHkfOs0PtB6t3FRqcnGTjwU7evauDJ7Qhjm4NPY9zQewc+tx+pjkkvvv9DbvFJOPCkxuwML3x3P0/n5VwSE8+FKARu5XsPI/f071h/8AtF6rz/8Ayzf8pP6V7/aL1X/5s3/KT+lT9pY/DO/+ENZ/dH5v9DcSW/8ADfPAxjz9K4dxPCN3Plj6msOPtF6r/wDNm/5Sf0rn+0Xqv/zZ/wDlJ/Sj7Sh4YfwhrP7o/N/obgdwHMb9s9vyrm1i2PDfPbt51h/+0Xqv/wA2f/lJ/Slwe0Dqy4nSFdY2l22guiBR9Tiq+0oeGJ/RLVpW5x+b/Q2rax/gfByc48vWklZP/Bk7c8flWW/t7rYwvKNehIWXwjhVPO4DOdvzqM3VHV4uBA3UUIkaXw1GF+L/AIh8PaqevS/pf5HOvo5lfGSP5/oayUk7eE/fH3pG1sZMb4PPby/vy71k8HUnXN3qc1hbapJLJFneyooUAeZJWl2vVPVX7S03xNYea2uLhYzhFHZgGU8fP9az+1MfV01uOX0bzRX/ACR4vl/58GpshA+JSvyNeqTdLmZuG+We32r1emmfOULUilim1pYIxUiFgeVKApsE5pykB0fWu49K8OK5uxQAoUlmxwK6X44pBPNAzqtuJFKzikDOeKcCnz5piO17I4rhX0NcwRSGKJx/SvZ9BzXQvmaUAKAE4JpQHzr2K7igDhXIrmwUuubSaAE7Rik4B4FO4rhAHJpgNYxXsUqVgilqZE65HPDYx96LAbv7610rT576+nWC1gQvJI/ZQP77VnvUWp3j6X+3tetL79jtMqW2kRExEoTw9yR8RJGSE/COA3Jp7WpbvrJL5tPvbe3jtJWi0tZx8M86cPNjz2ncE4IBG4+WG+lrDU9R0+60XXIkl0e3DI88rPG6yKAQwDE57ljyVBAYHnFF2CLPVdFXX7rp2HTZLnTNPtpJbjEEOwAx7dqlCNoByT8Qzx25491d0vJqWt2OqJpxvo7ZCJ4hIgkl4O1ULcIM8sRgndxyKnwe0DpJ7iW3s9TgldW3S+EuBknG4scBuR3BNe/x9pDR7lEhVi6g7lOdvBxtLHv96Ex7lVrWm9T33WGm3EE0kGhs0RmCOzlvwlkZAMquQee2TzipUrjq3q6fTZrK0uNJsYVlF5GzeMkrcqofgowwT8J9Ae9QL/2p22nR2pi0e5njmdlXkpgK+1iSygLg+bED50VWmtaTe6baa2ym1S9/dQvMu2RgW4Hw54O3Oc4xzmkBlfW13e6NrOnWGpakby3VX8G+Zf3qZcApKR8JII4bz86h2X77U2kIyzrtxu7Adh86V1poyafexpdX08i3aSeDbzzrMkcYbJ2N3KEk9wCMfLNDmj3U8Ej6TJLl4wHhkBx4kWfX5dq+f9oYlLJJx5R9j7MnKOmim9pbf6CW76ct5R4sSmIE+Rxj7dqrB068soSC9t2GcEMcMv286Jll8ayIYKdxO0gEjcfWlC0WVIw8cEiLEMiRhuz/AJh6V5Cyzjyz08ftHPjVdQF3mjX9m7CS3coDw6DKn8q7by6eukTwT2bPes4McwbAUccf360cDTzC8U0ZmSE/i2yZBz24z86i3WmKMM8cE3Iz4sJRvzWtYaprk6Y+11kSjkXydAqraY8kzNayopmDRqDnCeankU+jaOZGc2EgBmDqucgJjle/rVq9lZXN2IjaSQSs20NF8SE/TjFQzYBXYDJUHgkYzVPVNco6MefDl4cl+JxptHeYldNdYvEVsZ528ZXv581z/ul5ywsZEjM4cKrdkxgp3+pp1bLntTy2Q44rOWsYn6ceJP5sbtZLK3uZ5YkvIg0gMTRSYZFHrng8+VWj3sWp61pXg25iEd0rvnHxsWX4jjz4qKloPSp+l2oGqWZx2nT/APYVzLLGWZT72cWoeOnPuk+/3Uanc4EznAH0Oa9SLth7ywBBPnxj/wCa9X3y4Pzccxkd66F+dcVh9KUDQIUBjzpQNIzSh9KAFEcd64B866K786AOYr2MkUqujgUAdxx6V3NczXu9IZ2vYzXhSgKAPY4r1dFeoA8M13Ga8KV2oGexXaSSQfkO9caTAGMEmixC6h319FaIN7EE8DAzzUrxAFyePWh/qlHudIke3cq0Tht6nkY58vKom2lsD4HBqO9ImiG9ZDlSOQR6/agXrHXb1NEvzYqA6MIY5iSMO7bVP0yasrYiezjmikkh+ISR7B8LANzkDsCR3pnq+4ivrOyKxHYmq2viQmQDcN+4jA9SByPnUXZK3B+boyW11vS9Qtb+O0ttOtVjUSAyBpEByyjIHxcE7SCfvXOu+qt+hrYQRTyWEkoW6lYeGs6gj92vO7B5zx5VH681u+sOlYJNFnjRFCxTrJlpFDcKUzwCDwfPIrKILG4luf3do9xdyxEZnmyVc+Y9Gz6n601vuNb7h1Bcpd2GrNb2c/iWVhJ4Nyo+FQV27ioBAJQn+IgZ7cVe6DZ6zdaVYDSVeKK1Y7RbNDbmRGiDbmY5dmIbJ4AJNRelLlrmW2iu9RmktWniWOzjkZwIsEKrRICSMPsOcE+pxV1p2jxaXrkunR2QllaV4YrdpBK1tEikxMw88qwO7OcbRjg1omWhOlWtnqXs51yxUyXmq3Mkl2sUMxdzwrIWB4VfVW4GSO+KKuhuqLPVjaxSSRJey6VbTLGDwFwQQpJzwe44/CTVPo3R13pl9qZmgt2s9TuBJ7uZJEW2CqzgMifiGeB8Q70caZpmn6RbAwPFBCuD4cMMcCZPA4UZOTxgk0xWjCfatqehDqS2j01LZoktiJWjhdF3Mc5yPxjGe2BzjmhPpqeFY47mIky2tyu9Dkjwn+An8yDj5VpvXXRWr9XdSm/OnwaZb7WEctw2+accYLgE7fPA4wPmcCvu+jb7S9E1C9uNQh8OGykHuttbqiHAyMnuSDzmvF1ut08cjwuXvOj2NG5qKb4QRxhktY0CRYA7ZPB/PmljwRd+77v+0b8bhFxn0+lWdvZF4I32qN6KxGPUZpQ08e/ePgfj3V8g9Wk2mey5xY3MH9wUfCrYBJx2qviULYM8IXw5GBU8jGDyeavZYdybR2IwRUZbHbapEMALnIqI6tVuRFpIo7q5itrATTzhUUlhNI2cg4x5cnyxVTJ1FpW7BuXdNpGVt3Jz5eVFN9o8Fzpphlj3bEyuCQQwBwc1gzzXDSOW1GRfiwQWbjn0zXu+y9Ph1sJOTdo5dRq8mGS6DTB1DpIAYG6YHsRavz+lNydXaLbRmSUXirnALWzCs58Lcpxq2fkWb+tSIrdhDGzTCZSrgYByxJ7/AGr0l7D03dv5/wCjGXtbP9xqWhaxp3UEMkli75iIDpIu1lz2OPQ1f2Nvi/tzjGJVP6isw6DtDYdSSTPfW8MZh2vDI4Vn3dsD5EVrFo3/AGy3wQR4i4/OvndfplpdWscHtsdcNTLLhbYQ6vOUvTGGIbaD8XYD5V6hrqjVBp3UkiTGIl4wUw5yB8x9q9X3u58qGoFKB+VeVcUrGTVknhwOKUPWvAV0CgZ0Y710DmvAUoCgD3l2rnanBxXDzSGIFdr2K6MDk0wFdu9c8RfWok86kyLu2lOT9KqbydgJmExC7SyqD8WMVm50AQGZcE54pSOGAI86GEuZIgryEomO+cn6VLtrpIZJG8RviGSHOdv9+lSsnkVl40yoQD3Paqe51uJrlYY5BubIUDndj0+dV19qMkkEgjmhEpBYNuwCucd/KqaNba7R7iSaQpHKGTaBlDnueeP+lRLKJyCSTVmmhkCpISBknGO3OKSnUduJBvQowwSHHxDI8x5djQ6l8qXym31SMiZ/BjTbk8jPxfLBH5U8TPcJPvWR71A0SOiDaQSQM+oPPPlUrI+RWW931VbvCjIxCM20sPn5fWqY6rshkiuzsR32rtbgo3GPmcUmXpuwRQ9vxdPtYbn5x5jjHA9agTCOXUrVrm1UFZMICoI5Hc55wKhzbe4bsszqmk6TCIA7FJRkxgBs5HPA7VQ9UXsf7Alu7UpixuYJnPHKo4bAPnxn71y/0z3yNJ2RJ0K5RBIECtyN/HJxg9+APKgafxYNU/Z5ljdW2/DLJuTBB8+MnAx2/ioTtgnuXPtH6q0ptFm0uOG7a5uMCOZY8RN2ySx78dwKDbHQb5rWzxGxjmIwGG3jd3yxHHHYA9qP+hjNBZ3enNE37Qss4EoB2oRlXUH0AIPzBpd0LU3AuLezgixjaIIRnJBYqGxxkZGR6GtbUUPqrYmdMez6DTLsR6xqAmiwSlrEXQD4vhZuRngDy9O+KONT1fTtNijEk9tCeAJJGVM544z64FZ71VeNeT2FxHdTxxvEhktopCNsatukJBx+IOijPofnQxqGNStYbhyLiUxhZmfG8BAys27zx4eP/cfWn1N7IdmzftywW8hs5rlmvFZEdEQt4YbG1nI4AJIGfmK5c9R2lh1JDpC2JkkluEj3zSrGiHb4m5d3fvgAckj5UPG3McsF7p8XvImga3cQjdIJBISuTxnBCjPkAfSrjWdOvNeku2tobaI3diqNDeJiWJsPhsDOCN45HfbjzyNIjRRe13qTUen59F/Z0oUusjvGVDKwUj8R7458vOsq1Dr3XbzTr6zu5V2XrqoXYB4aZ+JVPkD88+daJ7XdKvNRXp4zy2/vEdtIJmQEIzErkrnnGQe9ZMenLy51R7dJFc24BfCsfiIzjt5DB+9c09FgnP1JQTfk7YZWodKZrdp7SOnZLBpZ5pLV4wP3EiZduONu3II/Kn7P2g9O3drcTNdm38AZeOZcMR/wgE7vtWTDpW8ZCyyxFR3ODgfXikf4ZuQeZYePXNeRP6OaWVtN7/edS1jNjuOtNFt7aG4M07xTIro0cDMCD2/kc+lJPWelBVIE/wAQz8Shf5mgbQNR1jRNLOnkWN3b798aXIY7PUDHYedRtQSa/wBQS4a106FSBviiiOD64z61li+j2DqcZxdebW/4VY5ayVXFoI26v/781CYOfdZbURwKZFOxx5lc45zWezaOXlMgkBUsC207jjzNXr2tnOu5rVCMY5UEg+lRb22tY7CZliRSEyMAccY/s17mn0eLT36aq6/I5JZpT5BzwLfxJgJ12hf3ZYck5H+lPQuyi3CqnwKwbcR5tn1+lRFwCpI3AYJB86c8UhcMiNg8EDBA9ARXQOh2TZeXRFyjKzMiIAufhJ9fvW+6XbLae5WyD4IiiL9BgV8/weJJfQmIncJQyKzZxg58/pWkaf1L1LPq1gqvYhJLhFdXiwcFh2we+K8f2pos+qlD06qO7OjBmhii1LuEPtCEsHUst4qW86JGqbBEQ6fMn+P7dgRXqje1X3qTqWIJcTW8aw4SRoyAvPO0juPL6nFer15SSe54zuzV1z60sfWkKMfOlVsULB+dLBBpsUsdqAFA0oGkClfQUDF5rhrmTivc0AdFcYZHGPnXQK7wBSAqL4izWeRABI3xA4xu8u9VNzJBLbyGVh4UQBL98evNK1jU1uVeLBQZ25UZLDOOM8f/AAaF7rVoIZYbWa9t/DlRkcjHPbuOeO/r6VyOfU6Qi11HUhcKYLSWR5UUv+5TO7HbGeD2/KoF7qDyWrsvi288ZUnIPC4HB/4c+fzqhtNXtbXVGDXQNgW2RGKTDRnBKkjHY84+uKha9dRwkSWdzIzxkq8DNt+A45P3B4Of0pSWwg2hW4jZGuPDkiO3DBc7CfM58uxqtvNQjsmWCxmtrSJnzczvztBwAePPz54AoYsOoJoYma4lkkeAGMZkyZFcDaSvdgO2B25qkmvEnu9QlnZF95jbxI4lABG4YIJ+YwPUd6z3J2C7320a4064J8OQ3AGWG4EgnLHHO3BBz9M0WftgDxUIjgErlc7wd2OxHoTzkfesVtZWFvFfTSYMUwTJP4m3DIGPl9u2audR1y7sbppSsKQ3KiSN2XITGcAZ8+fzocZcIE0gx1DVkSP4ETxNrCJRJuLkMeCT28u1Q9U1W7k0Vbd4xPcJCCYScMo4IIGeexwPMgUN28QnvBHKVmjjDS72bAKEZPyHnxz6VI16V4YCqTlPCgAYj8aHg57cEEEcnt2FSlvQkyht9d1Ca6W38ZkVJFYspB58zu8855+uPKrLqCSwu7eNo1g94hUPIEyjsuBnk8Hn055P1oa05WhLyuZJDJt8Qqd2059PPnJq3tLpUmQ+8mdWAjlLjPdQCvlx5eox8q6XFJ2OT3JUmse92TanaSyi8QiFfFdiJoSfiifn8OSCDzgj51faRq9o2+dIEiuIdlqIpIyPClLEk4ydoBYc9z5Gs8a+lgunsgvhxKGjyF27sN3x6nirm2NrqtpJCy/v4woElmPjCqCfPuCx5z+maJLbcfYL7tobtjBq1vZqLOOUOY5jlGIH0znAB5PNcsNR0K1htIbd1jW2TwY2CltkjtuVckc87e+OM5oagsrqQ3N17u2owz20kebchGjJHDFWOM/Q+R9KRp2lM7NBNNewNHJhpI7RnZQuD8OAckAEAk+R9aIbDia/J1RoVlsl1GUszIo3x9mftkgdsn5cd/KiqHV4L6OzksjDMZ1LgKd3wqQGIYcYBP3IxWAaDa2V/arCllf3c5m96SQI6qYxkYBYgZPJz9j2o96BvNWu2urQ3cFhpsBMkcUOx5nXzAbso8zgHk9+a1Tae401wM+03Wkn1TR7bTLlZLsRFmdRkQBmGGb0OAcL3+1Vo0rULHqHUYrC5ukjSdpJbgSjxZcMeScjLEg/L7CtD1jpKy1QWc9vIIFiDSGRGXLMSCXYn8Tcck1WXHs2sby5mku9VnaV2ALuUZnJ7Z+dUbJoHprgT63pVw6pDAssr6hEpBRCXJcNjjlNo/lQ7JpgOoRW0E8cniRmQNu4UYJ2n5jGKPE9mWj/AAga5IQd2ABHzt7/AJefpTyeyrTZEV01a4dWG7IRCGB86LHaAsdMTtftZm7jU5G1gM5+Lbz2xXf8JXMjTbLxMQ7AS0Z8+/Hyo8X2ZwpLJKmt36SSn94yhQW5zz96Q/sxV7mOb/EeqAJjKgrhsds/p+VAWZde+z+61BpLoX8EKxrIAGjYF9ncnHl/IUM3HTN0kXiLcwyt4Rl8MkhtuC3nx2HrW/L7OIkxt1zUVxyMEcVFuPZVa3Fo9qdav1iYbcALwD5fqfzoopTo+f5NGvYkL7FbAbhGyeBnt+n1qPfWc2nXTW06gSAA8cgg+n8vqDW6f7DtNBVhr2pgr2PwcfpUOT2LdPplX6hvPgwNpMfG7kfnzSaL9WJilscXkDA8iRe31o50pidYsWwf/qYvl/EKKh7I+lCyx/4nn8RpXhCh4smRBll/9QHJHlVza9EaLYmC8fWcrCoud7yxgFFIO4nH4eO9KiZziwI9sMtwOtjaxo0fiQrIGe7yjjtnb/BzxjzPPnXqr/bFOH64abTzazGa1iZxak72GMjxDnBOMEfLFepTSs5emz6CXtSh86SPlSu/etgFD60oUkfSlAGgBQpY7UmlCgZ2vV0E4rlIDoqHq0xi0+TAJ3DZkeWamCqrWpxGiBkWTDhhH4gXJHIzn78fKpyfDQAHfiWS6giTx2yzxOo45KgDPoMffzqVbaDYyxy3V1aRIm5ZUIHDFeM5xwcVKgvdIuknd5/DmWXf4chIKgqD37nj9OKf1DWhPbQtbvGqh94BPAOCcn+f3rlqOOJPco9dvbCxePNnDcRXchWa2KZJYfh+EeR5yKzXXUsULJpkr+5yIChJO0Z7qQe2D+efrRRrWsvdahNLHZobjBbxQ2C/HAB7g8c0FapqDXGn+HGUKBTxgEr8icd84z9KiM3ITZFjvplt543mxKXQYOPjTbj4WHb54I7VXvqE89yhwFGPBwDlgRjkn1PNMJOJ4ZmldFfaCnmM+vPbHFRLd3E8gKgNnaysex9a6FEqg+0eHT4NUtYZkkmtCTKRtJKJgN2GSRkfWrJtWs7svPeW4bZNsDSPklPPIxgDBHbnufLFD+mSyw3EMojRgoUFxKQexJHPY9s/LtTeqas97FJC0atPvwCy/DjBwc/LPn6+dZNXsZ32DDpSO29/jtluoBbWjSAscs0qkEkY8uAp8u9QOqtLm02CWa3uUmt7qRi8Rk3mXkYkDefLH4e448s0KaZrsujyNLAqi5uQY5VMYXAOAR8XmDyD25olF3t6VufFv2uN0jkKikonAPh4ydp3c5Hbt2o6XFjpIqdItIrieYgeF4uBGjH8Q4H8zk9q7qtm8MTSiF4wPDU7lJ3PgBj9M1Dh1UG3FsturSNlfEHGM9j/ANfnRFeWUj6Q1xLcW/hGRiiO5+F+QQWxwcjjtnNO2nuS7Aq+ujPG21x4tuxLBxj4ThcfPnA/X1qysZ/d4I7mOfEKYjkTO0yKDyT8s9h34qiuJQdTSYAqk8jAgkbRyDgE/TvSLkIkbPFIojd8KvckAeZ7en51s1ao0e6C23vZRe3EVvKsS3ahU8Nwi7vnnyUAj15oktNWiuooHmZ295MVlC7AKkcY/G7ehIZ8MOazWC5meB4AwdAwkdlHfOBg/P8A60aWGoR6TF7rJHGbokKoLqEVRycZ75wKzl7rtEv3TV9HsNPsbRr2a/MwkmMUMdqm5YEY8LjGcZJ5PkfnTMPTtxZaqk9rMsSRTeJ4tvFsMpIBwR5Lg4+ZFZ3fa1PFMl8961vLGCFCt2bsC2O/FWVp1NNe7Zo7iZmJ2mTaWEgOO3rwD6VMsvu3Qk02addXAutJ8J2dU8TLCOXYUGeN3yBoXuNJuUl1Qz3kkls8qpK0jlWhfacOMdx2IaoFvcrp1xPeRMk0TsVHigjCgd8eQyalP1PBfRyOUWcyLt2EbeQfw8+o7GsVqF/UW0COt2j6HqD2VleXNwsEJlSbdlcuwBVcZyDnv+dL6S671LRb0z3HiS27qokgZjx5Ltz2XPb0q7Ol2l3b3PuEMK3Sx4eVs7kIPZR2Hp2oE6it7/RFgnimjRZF7vgglfxdxyT6fpW/Up/CTufQGh9b6Zrwi92WdWZS0iumDEc4wwol7jINfLmma3e6JHa6tGwjcTNJHtjK+IOAy7vMc/rWp6T7UJ9T057qO1Uq3CjBJVuxHz5x+dX6qiveGpeTTz9a596F9B6sn1PebzTpLWIfhlyCpx64PFX739ssMkqyK4jUlgh3EcZ7d60jkjJWi7RX9SXl1baW6afFFcXsnCW8jbfFX+IA+uMnHyr56v8AWrxV8bUZZIbqW5Uo0u1VMP4V2gYOAc8Z7Zziju76qu59fmvtPljy0e5VwWkQqCWXB4AAzk8egyaDL3SW1t5NQ1KZj4cIjEbqUZcjcOPvn8q5ZZoS5M2ygj0/SnheW4vJLnUnD+HC0hRhKR+JhnOMfnVhddP69f6dbrLNAFZAsUYYqIlLAYAz8QPBFTNA6aGmBZZUS41VgGIlYugG7yYDgkZHnzzxVRd6xJcTXNpJcRwTMGJ3ykxgknAx5EA96nqbfusG+yJd90tpwsEh37zGV95uA+WVyDwqf5e3Oa9VKx1K1tAsGqQSrGuGjjb/AHas2Rye+SDwO2BmvVX8ztIdPyfWC5+lKxTYJIpY5ruLFDOaWKbzShmkA5Xc0kZNKHFAxQr1epE0ghheVuyjJycUAVOqa1LZu0NvbRyzgFgjy7TtHnj07/lQRe2Vxqct1rl7dE+ACtvFHKQh+HLNuXyxxzyOaGeo9T1LUuoGlie4iiPxqwjHDZwOfMY5H5U7+1LeLSljDszqwXLnaXOcHgeRJFcjyXuZtkHW9Rg0wLZG3iYwhVW73K2Qe5BOSdvrVnoV6t5cSxxGFWRWbBG4kHjcQBjkmhqa3GvS7oFS3jVX8Sd4yijacDv3Xj8zirrSYdPthYQiR32zj49iosrYJHn8+3lWcltfclFH1DLBBKUjvPEQcH1z/p3oTuYved7RiNZQzSblPLDAyPn2z9zRL1DamyuJI2WKSOaRtxTBXP18vWqy20W4ktkuJWji8WLbGEOWJHPYdhxx/wBKrG0opi4ZU2Vsi3cfveY4n/3gIBABHBx/fau65psNoLm9t3c5lXap5OwjIbP99sVdHp8SaW77ZDI5LrIw5PxKpT82z9aevrP9nSM9xP4SqUKpP8LHjkLnvjOc/PtWinvsWm29il0xobiCBRO6KT8eMtuYjj4f9c1ax2ayyiBsmbB3FcHHJ4YHv2zVNY6ppsEz+GLkksdqQQ7wvPqx5/Kr/TdQ0W4hZ2mnjmkcN+/iAViCo7rnJ5H58im4vlF+jKT8AjdfuLp0wZIvGIUsfTBI/v1opivN+kskbeGS7SMoXC48zgehPbz+1Xb9FWWqGB0vIgPikje3uF2EZGeNncEgE59Ksx0nLZRSCO7EkExyYonXKn1JxyM+XnTmnXBXpOUulACrbLpDFhUDja+cgY5BPH95q+XxISC00ZgXE8fg43Fc8jB7nHH2q4HRU0jNFHqEW3jKSIik8+RLZr03SsssVvC89pIVLqG95jK7D5H48nBqZJiWGb2XKM76itoJLlZI2EcU5Lou3hARnHHA5Pby4qoeVrqK3jjy0u3GAmMYHPPnjFaB1B7PdXublp9PKzxnC+EreJs+QIycfX+VVyey/qGRvgtTHwSN7FMenlWsXsUoNK2iB0pIllc3A8cBmRd5Zc7ud2AfLsB2/SkS6zLc3P78vM+4Ou4+Y4Bx9OKdvumOodNZReWjRknJZWyG8hz696hDp/XJSs8WnTSbRgvFhs48zzSpN2RLG/iYTaHov7c09rlpRGsb7HEg4k57Y9RRroyQNJDb2fhpJb9n2Mmc8EgA88DHPpmq/TPcxpYAtZRKqqJg2V/ejGQ4xkE9u3IFOXcYtrhb+GaKIdvEIwv0AHljt5/TvXn5ZtyojZFjdWthH4ccV0k4jbawZyo74Gc/iA5+9V9hpscmqSLIZvAB3OEbBJwSTtJ/v71Qw6hcW9zLOLqEiZGMaFCxHxnkg9hk586lW17NHMXkjLzEHLkk5I48uBjy+1R0SQm9ws/bNjDewlI5oZ4UKCKQAK4Az+LHLZ9P9KqOob2w6jkOmXCFpLZo/CYPt4buBnvnn8hUlNUvJrOBWhCSSEZkdQ2VXBIbzHlzVZqc1jNrcthczJBcKu7cOyYPDB/MD0+fFVBO7Q29h9tOjn8GweASWcaMjFk3NGMcHnHfHl2Iqba2v7EtDbK6yQjJhVlKkLj8J8s5z9vpUKGS2s3ZxOEuWZY45vFbJCnH4exz6+VVusxPcqBZ3VwlwH3lDISJOOQPT1+dSrb6WxItLXq0rpptZCYUmZphG77847j047VBGvSXd2l7ZmMTSZUxzsy5Qgd+eQO+aF4by2mt3lksN0cQwZZPgMbbgCM/w+uPrVpYWUF5q0nvt4o+HbHKAMMgwNy54+3qa6FBVuS7JkGpS2ib7GwVp5/FLurZUIM4x/w4AOcfnmodjcahqFrEYjHJPuwsb7ifDb8WTnbs7csQfIVZdQNe6TqNtZ216Jlul2KEAXwY+wXcR22jny9aE4ZbmPXZrKGUG4mlUBInzHGwJIG7s2BgZxj+dSsLSbBKwsudJnuWv4p9RuY2YFZCqlERe6gEHlc88+XlyKr59L0KadrOKzZNPaNXmuFnJkIB/Fk85znPHbHlUPWeoZba1bTxqMnvJn3yXY53kja3IGcAYHHpxVDHe6nBPfzadLJteMby4OZEPGRx6c5P86cIza5oavsTNT0XSYUuLaCV7q/LbV8cYCqrYyrLgZwOcg5798V6qe4uJZLuR1lMkoG8kEduBkHjPevV0LqXDLXVR9fKcilZGabXOKX3HeuopC66pz3NIHHnSh+LNAhwE54pfPrTY5pY4zSGLFNXXNrKMkZU9jj9acFAvtC6gk0yxaKGYo7eSjLDz8vKs8kumIzMtdvL5dcD2Fq6zC4CGRlY5dTwBnyOfLt96dvPFW2N288CS26gyPE5VHYE8lj6t3x9KjaNLqOpySv7vdmMq0pk8EhQTnaxP0wf61S30NzOGSPW7J4C53RtJ4WB/DkFRzz/APNYKLexnTbJVxem6hlRY/GlhbxDgZDtgnuSMDPke4FL0q5nW/m1LULTZJAoYCNGGSQBwp+EcDBNdXStTvxamHTrK7SNw7i2uo338YGcnvx55qTcaD1c2npbfsq8lEtw0ktwxG/B8jtPbHFPppDUGO61e2OqNO1t4bR2koPK7UjBHIzk5yeaZtEkJtys0gaOP4cpxs5Ix/fY1Tal0rqWntFaG3kgkdM7vBbGRxgtzwc9+AKdt7/UrLUZILyOVhKrW5lZCwCHGB2zgVPRS2E4Ni+q+oraOCweA5m2LIUQ7Q3pkD5gGgG/v7m/ufHvHd3YEonkB5ceQ+VOSWl1Lqey7fa7EBpZgVVFI4J9OCKLLO19n2nO7Xl/fX7AZxHCck+mOAPrk1tGKijrxYlXNHY+lhb9MaHqqMLia+n2MNhZYgQT+FeTyMc+dGnS2gLpqag89nde8eF4cUrW6xCLIYZA4OR3GfSh+f21XNlALXQen9PsoE4RpgZX47HyA/WhbVvaZ1frCulzrMyRuclIFWIf/iM/rVdLaL64rYJNE6f6l026ureyuljktirzJG28yYxg7R+LuPzoj6k661Hpy6isrrStOurwpukLoV2/6/z+tZVoN7fah1HpkM9/cMDcIPikJ8x/Srr2uag197TdXHAjtXW2QDyCKB/PNFS7scp43sohSvtW1uNNy6Do5Rl3DZngfPmmk9pGtOVjt+mNJDMWkxEDz5E47fesrugUcFeAeeKZWaVDlZGU+oOKEm0EuiMqo0mbr7X1uTF+wtGSQ/w+6Lkc0xc9d9R3gRJNN0sjDbF925474IPlg1n5urgnJmcn1LZqVEb1pI9z+CHyFklG1ee/OKKdApQTvcNbfr3XrdW/7tQor7WWGSZAGPlgP+lTrX2n3NvJH42jMgBGGinkJI8/xE5PfvQtI2saViB76YYAkCx8A+jZPl86rtRuLslbh5ndnIJfcM559PSlu+SevH2b3NM/2q2VyMSS3sLf/ch34+6vSNQ1jQ7+03trhhvHIZUurSSJCO2AxB+uTx9KDdJ061v4ZhfJL+7XEckHJz/lI/s0W6FpcOuWxudUupGRZGhI4DKRja3oRn1rHJKHLRlkaXuIqLBYjFJOzMzpMA6lx8Kc/wAXY9+fPvRJbX6FIkjkgEZO1CW5z2zt75AGeeTk0KrZx2+r3Vtb3LXEAkAIkTw2JXyIPbHPy4p69mGnauZ0nUgIpibZ8WQe35elZyh1OjmasuNd1EhJXy88bh0ic/ic4HAGMg8k+YoSntZ5oVuYNwD7WcI2THlgVCnsSTzjPpUqPX77TbhLmKQAjnIAb5n70WabrZ1O5TxbCIeGpLGQYizj4SQBjdjOPrTt41wCVDMvv0ugXNvdXeL+0gMjwbQuP4tuQfxEjn7iqnQ9aga3iguVJW4mJUHggjHmPQ/1qX1K8u9r0xuLskJiIOEl8thBAJJDdxnvj6D24RPYo0K2ywnxl8MlsKW8x59qIxUolVsEupazBpzrHOUnkmZjJAi5BU9gx8z9ai39nbXTPM92q7ShjWNQoxjhcjtjPeh28vI1umlmM342MbDtuBOdp/LimoGF0oaIyNHbx5dHfIfsCBjscfyqlj7kKJe2etvftPaag8zW6ZWOSTG9TjIXI8+9RLy1063ubi7S9uUmwFheNgoRsYYOe/r2qNM2nPaxz2xQyIA0sVwSAwxjgjv/APNEfTvS73Oh3txCjTs6Hx0G1UTOSq7mPOeDjyq4wTe2w6rcEdQu4tRNqhRI5Gbw3dUwWHAUnJPP0+dSZdO1BFVbQe8rEQDtXczEkcfMc8H1prQ0vI9WAhWRJC7Ru7RblRcfEc+WAf8ArWhQ6fZaJokc8S26yvLtMzhkGO6hucse3yrPLkWOkU7Rl6WJu7xYS5t0UHDTHsPX55PHFeon1+c2uu2t3eRGeN1eNkKheV7EduOTz5ivVXW2k0i+2x9OoTjtil8UhSSOaWvauskVxSh2pIA+tLFAxQrzyxwxl5ZFSMd3dgB+ZqFqlpf3dmYtP1H3CY//ANwgWUgfIMcVi3tH9muuw6Tc6/L1RPqhto2knF38G1BjARVyM5PbgUm6KSs1y8646YsBm41u0H/off8AyyKzTqzq7prV9Q8eDqOJIw2ZE8NjkBSBj55/OsJhukEga7tzdIOyGVlA/KpE91Zzsog0tIAGBOJ3fIx2+I8VMo9XI2kaY3XHStvYC2hnvXUAfFEojzjvwT55POPOhHU+qtBkffYaRctuY+L75c7twwQMBR3+ZzVBZW5ivZU8EyBTj8H94qJLZzS30sNvBI7bjhEQkgfSl6cVuNRT4Rez9aztbPBb6daRK6FCSCxAIwcelRbLqO6t4Zgt3c28mMxtBK4wfTv2pFr0d1HeNtg0S+c//wCJH86trf2WdYXIBGkOgOOZJFHf70XHybRhNbpES39oPVEB51WSZf8ALOokH6ire19qOrh90um2M7dyURoz/wDiRRXofso1BZolvNKtMhQGaa9JwfMhUQZ+hb70Yz+zWxtyjWFppFnMpAe5lgM7A+qq7bR685NDkiljndAfpHtGF5ePbapHDpqx/wC9ee73gY7gKytuPyoLuepngguLBfdoo47qWVJY7dDPIxbIDMeyirnW+jtM0vqPULO6uve5FszOkhcKZZWLHsO5zxgVW22gW19ZzXNzZeCDcSRm5dj8TA84GRjA9RSjKLs0ngyJxXkVofW2gWkDLqvSVjeybcB412OSe5J7fpSb3qPol2KW3Sd9FC45A1Aqc9vMMD9aftZdN6chuI9Nm3SzqEkkkO7gHt2xg+Y86lacnSun2ccupatcyXTrlobWNFCei72JJ49OKap8IWbBLGk5NEaxm6agsZvddH1y2uZUZbeS5CSRI5HcPtBHbvSbTQ+krmzt7qbrlIbqSMPPHcWG8q5HxDPOeT386nT9Q9JOpittJvJ7qT93FcXV48gjJ4DBeBWYHhiPQ1VHPsEesraW0wSK/guo8HbKlpjcPIjIGAf9aoA6BDwCx9UGKsL9N2kWc3ngKf7+1VNKHBrqV79+Uv8AoeM55CqqgkH4Vx2pcl5LNKHdgWGOTk9vrUeuVRgW66jeXe2LdDkqEwTjI8qkX1rqDWjSzBDArR7wh/CTwOPniqCpVu04jkaN8LHtdhux2PBx54NKkLpp7Bfo7vbSSSRymNEbEigkFgcjH8/zog17UFtIILaOBLe0BMfhW0u4spH4ewGOc5B75rkphudRvpZJYNkkonlVIgclucj07/rUXXLaztbV4ZpJ2wTJEhGcDuQPtmuJpOaHqF/NZSsbq5tv2lYyxJDxFIjMA27HPHnxz+dEVup1XR44rnTmmghXxHZDj4tvwgkefmftQwlhJHoen3EVwpGoPKvghe2xwOfXuOfLFebUZ9O0o26M5LSjDZO1SB2x2I5P6V0OFmLRH1CYXk7+FuV84Uht3A+dOWly0du0HvLqHIVgpzkDHI+ear7jUC0jskSQgHlUBGcdj9am6IINQa/ku59ht7R54wEADspHB+xP3qnG0OnRd3N7Pd2sHgo9wYMzOQ5Hw+p9NuRjnuD5VFmubK8u4bkLNC99mRmzlY8ErtA74yCT9apr63v7GaKWJ5IjOpKKhOducDI8gfSnpLlzoum3RjQzW9xNDIGGN6na4H5s3alHGlwNLYiPMb6YLdMEQNt2L/Cf81TtPD6RetLZyK77iiE/wnHBI+9U7MrjAwmTkc8Dn19KkiQozhz+8KbWHbbg8/Y02gaZZtoKXMJuYrmNZWlCPEXC7WLckc1oGje6jpO2s7iBheRkrL4crIGUE4354zzkZI7/AJZPEzRwqd5ZS29VXPJBwQf55rUtKvoZen4oCjyZnFug2b1kXZudgeASORnORxXPnlOMdmLpk0XsOp2trpr20dnavbBdqQM20MWOCXyMYOc57mhrXYLB7qJWgPiqMCzUBo2yOwOfxeWee1IkjtTe27iO8kCA+JEkq/FGuck7vT8/l503Z2dlPqHvVmIJUjbMEUUJBPPmd3Jz3PFcCXTu2SQ7/py/1W2eKQQ21takZuFbxFds4xnPBHy+Veq91CfVJ9KKyXKwp4m3ci4bA8gBkDn19K9W+PO65o0i2lsbuvNKByMYP3oSu+vNPtomdIyQoyWlkVAPrQhd+1e9urS4n09rG2WMOIxPIAzlRnscnB8uOa9S0JRZsABx24pMc8LybFmQv/lDgn8q+Vur9W6ovZo/feqINS8YkC30+6Yqny2gD/WhJrLU7R0la2u4XblGKMpP0NFruOj7fHftQ717Atz0PqtuybxLDsKjzyRxWFdF9Z+0XSI4pI7HUtX01yESO4iZ1JJwAshGQfufpWza7qp1foP3k2t1YzXDKpt7lCkkbA8gg9+3fsaJK1sJ7Kz5u1Hpe6s9NsLkqxa4Dl4tp3R7c5z9qk6D0ndajcwtJG6Wrko0gGSpA3dvTHnWuLb3LGAFYpCASNyYPPHf6VzWHn0jp7UJY44o4orV8BcjYNpAx+lVdGCm3sY5oMgl1G7dc7HmJH0zx+lWui3Vzp3Wl7cWkaO6xFirkg42gkjAPPFBNndyWkwcKGHmrE4P5UXaL17c9M6nPqVrplk0lzAsLo27aACeRznJwM1nK2qPQxNQalYYQ+0vqWeRRDZ7eQFCW7Mx/P8ApVlDrPXt47vBY3qqRhWWER48u5Wh9PbdraSi3g0vTYwuSCFb0z61El9tvVlzFKye4w4wAFhz3OPM1PSzZ5Yvv+/kGK6L7R7sOZpZ8sDxLcqCv0I7Uq36A6wu5j+0NSijh5BVbqWUk+Xc449MVnN37UesniMv7YeGRZNhEUarxj6VW6j1n1Nc2VpJNrmokyb8kTMucHHl+VHSxerH9/8AppNv0dbXfXVzYX+rNDHp1nCDKrhPEyzHvxjn0rLNRmLapfRXF63hR3DogJzwCead6guXv9R0+WZiXewg3k85O3ufWmra2iutS1SNwpIBZAfMhhwPtmiPuxtjm+uSUdhgRWmAQZZA+SNo8h65pM3g2sCSi1yGYqMyen0pJTxLGGNU3Fd2QPqD/rS7uCRdGtUMDIRISRjJPHetbOZkvSb8yP8ADFFFtkjHwrkkEkHk1TG2PiOSONxx+dSrVWtnxgqTsOTx2b+lPwx+8+KB+JZGQ/TPH9/KktwryOvbPP0yhQZ8Ik/Phj2/OqAKScDvRbbZi0aQkcK5LAfbP8zQ/wCAj34jJxH4io7Dy5wTUQ7nVqkqg13SIOK5W0e1D2adMdIdMx3mmTXTXZdVHi3AcMD3OAKxjHrVJ2crVHKWrFd2P4gQaTiiXpnQtPuL+xuOorsWejyuwdlkAlZQDyq8nGeM49abaQRi5OkX11ClqJLq2S4Ilgic7zyuVUvnPlnOKrbzV2u7xZJcvFG6krnllGMj7gUUdV3PTS5g6e1hZrc2wi3XMhLZGMDkDyHegXxpPeC3jwq6gIpDjB+Z/OsId7NMuKbknXg2f2aaPaXusalYNao8GnLIYWYZCGaTxI8eoKD+81Z3nQNjeXutRSw+DbiO2MaBPwDB3MAPUoAQO+BVF7J+sNI6f0m4h1O7jN3NcCSaQHftjRQqcjgAAY+9HMXtH6Qh1y5uTrVsLeW2jXdkn4gzcYx6NWuzM3hnfBlvtJ6Vs5db0o6T7naI8cVqLTfiVG2bslcduQMk1RdPdNqL7SENvIL1rwafLEx48YOJNxH+Uxlh/wC00Y6r1Z0tH7R7S/trm2uLaSWSGS9LEtAroAp5/hViSOPWu3PVHT0PtWtNXttRiuNOitC7SBvg95wyhgPM4J8vOkns7G8TtKKDvqnpGK7ZZbK3WIIu9ZExu2hSRGuexJxye1YlqPR9zaafHp9y6m9nlWdbaJvEkjBUqN2OOTgDmt2HtK6Pnt4QdatBI0eeSQF9QeOKzPUtW0+frG61ODWLWKJkWOJozv5DhwfkAVHPzrPJl6KNsGjc4yb2oyhdKvJocQ20kjBd+1YySFzjP51Hmtby0u5be5Rg0JPiqCG2nz57VrQtIdRmxaGSYQBII50TfjJyQCD+Hknn07UzB0NeSrLqH7GuUlLYxI6l2P8AmABHB7H0+dZfWJX8JS0+JL3p0/8AD/QzO60LUbOxa9lCRw5QL+8GZA4yCo8xjvR50x011EdBhmt9X0w2l3jwkk1Aq0RIPl/DxnPnVxd9HX8xKDRJnh342yMkQAwPjABPz7+Q9aRF0DqsDLNH094vJJCzqBwfhPPfjuPvUTyTnGmio4tN3m/kC1xomr9N6zHeXXustux+OKO6ysgHZSVGS328qXHPaSxzzRtJZvJLjbBNtKnGSWPdvlRWvQHUN6kk13aWVs+8BIhLwRnuSAT8sVZt7NNQjBFs9kDuzl1ZiOPI4GCPKpam+xEsekcbt3+BlUl1f2kpktp51eAFV3vyMnkffOa9WjD2RatNG4Gq28IdsugRuT9Qa9W0YuuCJTxJ1GJOtOt5YtSunhtrUyXMayBYoS53LldowDgEbT+ZqDqnVnVOqWF9GLe4jt2iZXWKzONhBDZyuRxzmhW0minsrv8AYzSwNEqusrykyK+4Y59O9W+g9XdRW51Cz1W5e88S3ICgKGQsDxxwa3bVM5ow6qaGLe0udbuLO+Vlis7QcyXAKh2IHYHv+lTptOIuPF/atx71g7VRcHn0GS2PtQO7a1JaRXR1KV0t2AhjVguPU4Hz4+dX2ndQpFOlnqNybGxBLyxwQ4e4bGQrSDnB8/XtmnS4GsaotbbW9a0bFpLNdywi6Sfw0I8mVicE5zwflWiahr1vrmnWngPI0fxyF5kZT5YHP3rD9c9oGp3M3hWEEWn2KniKJQC4H+Zh/IfrV10/1PqVzrKWUmq2M5eNGjVhtUlvxLkfxD0Pf5VSb4JnjXTS5NTs0EOxtrHcCct3JPc/pVF1u9xe9MSafaofGv5kgB9F3bmP0AU1dQNcLCA6KSMjcp/0oI9oeq3emaRaPDGilZx/vBkHg02YRXgzrqbT4LHqHwBlYTDGVPbOBjP3xVVdxBjAisBuTJLHgHJoj6Y01Or9dnOqzXB2xFwYdvfPb4uMd6mT9F56ksNLmlnCPaiWZ1hDkFmI4AbkZwM5+1ZvLBOmz0IafI4p0C0VhJ7y0viQgKDwX5bC+Q86c/YV7DYeM6xiObaqsW4znPetGj9mAK3UjS3HjJvFoht8BuMKWO7jP3xVlfdD6nP0/p+mLerIkckYaM27JsGDuO7zxzS9fH5G9PkvgydNJkkWO396hdpZeDGS+Dg8fep97oM4Om6azEShZCCUPxZbPANaDZezBYbi0eGS4jhVy8rNCQ2QOMBj6/SriboGa5122uXuLzwoYmVX2IH3k8YG4jGM896X1jF5D6vkMi6gi921OxtcfvIrWKNye5IFQ1Jk1vwQqJ4kqrv25xkjk0ZX3S51j2hXOn+8vH4O1A5wWOFHerbpLoSSTrDVYrqwa7S3IjQzq6o3b4srjJ49fOpWeCRtLTz6r4APVbG5068WOCbxgQeY1xk+eKjfs/UZ4hIQytuwqse486+hG9nttJeQ3E2n2qNEpUIkDFOfMhmOT8zSLrSundPvIGvtVs7J7Zi6GOSGHafoozU/Wb4iwWnj3kYEdCvY4HnuopNgxtKo2N2R54xUrRtNvJ726eO0me3LsrShfhU9+/rWyX/U3QEEu686iuL45H7pGklGQcj5UPWntG6B6egnj0vRL69aSUys1yVA3H0zkgcelNZcj4iKWLFF/E2BMkPu9jcKxGHyQM9zt/6VAsuntXvo40tNKu53YZYRwMefnxRYPa7HZsw0Do7RrEnnd4XiN/IVDvPax1/fZCXrWyHjbBAqAfpmrTkm3sOcvUhGKXA7qHsu6u1M2jWuivCgiCsZ5VTBHrk5pK+xrU4Bu1XXdD05fPxLncR9gKGLvUuptWYvd6jeTk9987H9M4qKdJuid80hJ8iTk0nPzIUdNOW6iw5To32eaVG37V6zW9lB4FknH04zmq7qe+6DMNoujpeXUkcyeM8xILxKMbQfLyFCq6P8Q8SZVBPAFS5NIVBF+7GDHuyvOeSM/pUOUU95M3hpcrXwpBLadfdL6PKJNK6JtfFU/DLcSl2H3OeaC9T1L9q6xdXzRLbieVpPCjPwpnyHypV7biGHOwqSeMiq4g/OtIKNWjnzRlCXTIkeLEg+En5g+dee7RkxsNRyPnXMVfSifVmtkdDjbjBp2K48JcAZpkDJwO9axpnshtpbOynvdRmjlaJZJ7cRjgnnaG8uKUnFckRlKLtAlpfRXU+ubTa6JclWxh5QI1588sRRRaeyXqy0ky0OnIX4zNdbgvzwoNa+XSBFijYKI1GBjBAFdku55WQxzDjuJIyPv2rFyTNPWndpll0n0zpfSug2+nWSRGUKPeLgIA0z+bH8zj0FXjW8J2k4JU5A7UFrqb2x3F8uOcHypD9ZhXRgy8jBUDJoWSKMHBthwI0UjAAXH5018KH4T5+VDkHVUcxI8FwQATnimbnqMW7MpVFOeDnPFV6keRdDCpokIJx8Xf7005COgOAM9s96Fv8AFqxjbNC5IwdwBxg07PrytEJBHjackM3lR6iDoZfgeIzE+uK9Qf8A4pIaQxtuXOSACcV6p9SI+hmURdJdbNaPBp7WskL8PFbQ7VfnzLIB+tSJ7fVNFDSavoKy3wCK7W820EAcZxkfX1ra47hsFpmJA9Ris+9omprJOtpbsbe6jiBa4TO7Bz8OO2PrWuTgnE99gAg1W6WwitjplsiIytuZPE3YOcHkUzqN/JqMiNcw2ylDuUJZquPr8VTun7m7t7d86w0WWBwbZZM/n/KpWs3upSg+Hr+cnHw2aJn71hJ09jtg7W6ZWQajoi2Pu11o7gLyZI5AMn/NjyPeohl6TugiJf6tbsG3cRI20jtggA1Cu4bx7WYz3hnLMCSVHOKo9kgJUS7fljFXDfuTkaVJI17ResdMMZtYtdkuJlUbTcWpBIAxzjv61T6r0/a65qDXd31DHKjHcA4feo9APwgfQVmttFOLpfBUtIDkYq5L6mmVPl2BGc/rmtJJvhmUHFO3E0DRNG0bRpWlg1q3LSqI3SaMlQvmew8qsrq50WTqiHVX16wRYIREYjDIAcNuBG3visq961VQCiuPLK5pa3WpsMNG3PmTWDwp7tnV9Y/dG1nr3peBhu1Z5Bj4mS2kIJ+uKYf2rdLwqCDqE577YrU4B+RYisXkvb2MtE9vuI7n60gandqm1bbj1Gc01hS7EPIn3fyNVuPbNbttEHT19Kdx5eYJxnjsDzUeT2vX5XZB0ouR/FNcOx/QCs2TVr5Vx7o5HfIzSxrl8hJ92k5GOSabx+EhqWPvJ/IL29oXU8lw01no+mWMrHJeKzBc/wDuJJNJl646/vlAk1i8jHksKqgH5ChIdRzg82zZ8zvrqdQyq2VtZeRjAf8A6UunIuEkaqWn5bbLWZ+oNQcm9u7y59RLcs3P0JxXo9PvI2Bjihi3cZ45/Sqhtbus/DaygZzznNebqCcNuNq4PoScVEseVnRDU6ePkt/2TL7y0rPCsp53KCT+ZNMS6FFKH8a4Vc8/Cqgk1V/4guN4cQKCARzk8Uo9QzSA5hXPypennXcb1OjfKJcGlWtjPESzsWyCccD8qmutqrfDHK6ZO5xnAqhOuTtgbfhByBjt+ld/a0zZUbxv7kJnmm8ORu2xQ1engqgvyCJfd0X4d2Sf8wpmWWAKQ74J470PSX0gwu6bbjj93imvfUKbJBMw88tj/ShaZ82N+0YcJF6/h74yqk48t1OSXeYo8JlUYjJ9Dzg/rVEupxY2mBm+bStXRqVqHLGyRsjtyefqafoPuJ+0IpWj2r3izSpGoXC8nFVm/wClekcySFiAM+QHApFdUYKKpHlZc8sk3N9xe81wsa4Bk1qHQ/s00fWZEl1XqSwfI3LZ2U4aQ/8AqPl9AKbdGVtifY90FL1Nr8erXsJ/ZNi4clxxNIOVQeoHc/l519KnT4GBBhjx5/DQLY9DLZWq21n1NrVvbRjEcMEyoiD5DFPt0nKAcdSa2Sexa4/WsXJctDa8MMZLOGZTG8Sso8ivGaWLcAjAHbsBQBJ0feuswTqTUo2AGwmU4zjueapLfovWZry539UXhKY8OQSnGe7efbmp64+A6X5NXezgYjdGhb/0ioFxpthvI8GESqm7lQCB61mH+DNZGoSRP1HeeACJFlLnGTwfP5D86YvOhNXOroo1+7YSRhWl3kEDJ4/F2H+tJzg+w1F+TWk05VY5SPnnGO9eaxjMhbwo/Mdqyu46R6stXiaHqi5dlYhmRyCq+vf5CpFx091dFAkn+LruVyQCoO0AHvk5o6ocULpfk0RrBJJXG2PCkfCRnFdawjKH91GxPnisth6P6pF5OV6nnMbbTvaY7m+vNTIOlerobVFXrGdQOCu8kAego6oeB9L8hxd2sFrCGbwo8kAEkKK9Wa670t1HJYBLnXnv0DD4Hdjz64FepNxQKLNKuIl8PYFUZ8wv9aDdS6c8dp7mWdslM/iiXsD8iaMZyygkF2+QAqvl958BlSG7ZtnDB4woP510TinyYwbRi8mmrb20WJreTxMcqd4XzwSB9qelsPGljVZVIDdhGxP6CinU9M1Ca1tY3EESq2VW51JQCccbcHjHyqOui3kk5Meq6YjIcsrXpOPuO9Y9G/B0LI65Bq70aWKzcmKRxxn9w/H5iqKPSDLdos6SQxn8LJHkkfQmtS/YVhPEffdd0M5GAMNIfvk0i/6b0Wz08NBrNtPcKo2CGwAB+rYPH3puLiHq+QX0zpazhumk8e4Jx2ZFA/nSdUtrWw3YDMDxnv8Ayogt0uIyhW4jXOc5TioWtwLPYyGSdZnHISNTnIpSi6JjmplDp9pa6hKI/EMfAJYqSPyqVd6BaWtxHEbxmDLuyIQCOcYqnsbiaO+XwJYwB3OM7fr61bXt9LLfW5N+GdFIb9yMIM8dyM1hNST5O+E4SrYcl6bijP7qW5cHO7sD+gI/Oof7BAiX45CCcfFJjH5LRNHrE214yTJGRzPgDBx6c/zqMdYmOmGFYfEKgfvE24OD96zufk19zwC50dmChJoR8WM4Z8/QYrraLNDgGbvxhIGP+lEsmpXqwA+5FlEgPwBSe3rxUxru9lFsZLeaLexGCykKPUihzmUow8AWbeZLjYWbI4AZNp/LFPxWt5kZt1IPALHFXmq7Y9diJ2MuwMxBUYPPlipMd5Ct9tkK7O6FHwxGPP4OfPyoc5UVUUC7xMxO9Ix6cgim5LGF2GUQ8+RH9KM9Rn05p1YR3JLn8LH+WBVfJnxdqxXGSRldgzUepM1jGD5BhrK3SQDwhnHk1OGJAuFtmP3ohmS5DF0gnjGON+34f0qultb2eTw8MNo5+I59fpVLI3yJxj2KgRozAtb+HzzljSjbQ54IyO3fj9aknTr+NQGRmTcTnOcD1NJeKVSy+GQc92GCBitOrwzJQVboivp0M2Cd7eX4P6mmG0pEUsI2Pn8Sr/WrVrO6jhDyRMgJ45HIqM4G7awYHzyOKFOXkPShV0QxYquG8MjPoRSja5JO04H/AB1JcIu0fAB34NdLRFG4AORz50+uQPDBpgzd2ximPCgH/izUbYPl+VX9/ASFdY2+uwGq6SPIACnPy711QnaPOy4umTSIWweX/wCtFnQOqPp2vxIZCkMjANmRox+nehvwvVXqXp8jQXURiSNZFcESSDOPr5YpydomMaZ9NtfWqRhvFUrjvuZq4NQtJIw6MjfPDH8uaz5te1xLbYdd0OLgcLglfyrra/qkMEeeqtITIxtCZP3rnt/uxUFl5qVnI0kEamRiv4fCIwfXJNTdOaK2tIYfDYlFwSI91Z7Fql9NGSerLVy3cCEsP1q0h1ZkhQS9XRDnIWK0HHyyKm9x1sGM7pcv4Ribw15ZNgG7z5pV04juI9yrtI45/wBMUJG7iZxHN1DeO5GfhiCfftVpbXNuY4lTU72bfGMCV0BGPp60NkltcXClAsSlWbgHw8V5p3aJ0ZMsB5DGKFp71ldhP1HIEU7Qq24yvyJpj3u18fY+tX0jD4gAoA+1OwoKoZ5TIzCQkgDPw+X1qd7yxh5SQcjzFVtlqLvHsWO4KgcSHB3f1qXJJIYARbHPHO7FEWJiJpHmiYb5ccEE7cfyr1Mbp1kb9xGmQMZlJ/0r1KxlzLGhYvsy2O/rSfCQwEMjH4f82B/OkSsRjAHY+QpCSuIGwew9BXfRypgfq/T+kxxW5SxXKD4gtxGg58zuz+lR4rDS44SvgW8rKcsskiMAMf8ACueflUbWtUvXgiia4Yo0oVhgcjfjH5V2a7mhtbgxuFKHKkKOOaikXbCCxvbSKElLLTFeNSAEiZ2x6fhqZr2p3d1oRgiQiJl/eeHbSA4+ROMVTWN9dLpLTC4kEhAYtu8zVv1C7zdPnxJJGDjDDecHilNpRbJAyOKxFunjSHYp4DSYBz96g6stnFp8jWciRsRtVlZef1qVBFH4cS+GmMjjaKZv7O3eG4DRLhRhR6cZqXJVZMUAtu8fvyNGqtgESAjg/SrWSdJZoVWOOF48tmTsc44GBVYgCXJK5ByRnNSUnla/j3SMcZAye1ZTp7noYJbqIXWd7JJExAYsCMsvbP04z+VOJeAWTnbcOgJ5I25/pVNa3E0vh73Jztz+dTBwzDyBOBXK0d6JEwcx5W4RcNnbu5+5Ip5/d2gWOWeSWRmBAW5CkfkP0qnjd7hGaV2Y7HP4j5EVLtLWGaKXemcMvYkeXyoaoOWRNYEMF7aTTOzwou0/vNxDd++Oe/akCKKXUxIdQSASYKCTIOPr9PWn7+1geWzVowVKsSD2zkc1VSRodbddvCDCj07f1q4U0Z5dmkXl7BBDKrjV3mIOficc/YVyeS3GzxbkBG/zSkc/bmo3ukCCPbGOcZ5NS47K2kuIonhRkJOQRmpbVcsIxd7JfmLlksWjJhmhk/hJEj5I+WTVauoae0hBmZQTgkL6VLvbO3tmKwxBF25wO2eKajRA8yBQAEU8DzJqU413NHGa8HXe3cNOl1KVPYhSR9DxURJ2mmIZZxkYLBSeauHtYkjiChlBGTh2H+tVl7EqxFhnO8jO40Rpuhzk1FNOi31PSbG20i3nT3dHYAt+8DMfPOM5oezDsUbUPxY/eKMAevFXKabZv0dZ3bW0fvDySBpMYJA7UIIxYxgngvg1UYWR6tLctpLi23khI0UZC7YwflzzUeeSKa1YIFyOe2NtRM7jz/nxS5DiEgYHx47dxV9FMPUtPYTPdXBthGse8+RCZH8qrZILt2LLavn08M0X2SDw0PII4GDioWpzypfNEJG2AA4zThk3pIxyxfINCK/ICi3Ix6LT1tbXTMPHt3ePPKgYJqTNcTYZvEOQO9RRPKzAGRu/rW1towphKZbZHGzRUjUf+Icn58117yNlHgaNbr5s7NuB/So00KCJW+LOAeXPfj509cW8RQMUBOSM/Ksu5O4+mspHtVrCzDL3Zyc48+wqyt+pyoHu9vab+wwGA/lUXToYxYq23nbnv86IrVFSAbcjgedQ6K37nIeo3uJseBaZHAbacD71Zpq21UMl1bkCHK7IOwz28yajW6AJA2WyRg/EfnTtzI6qhEj5xnliacd0Zy2IV7rhhlWKSK1mV+dzwlc/Y0ltZmaRUjjtFBHBVc7Bjzp1yXaRmZsqowdxGKfXJ3nc3w4x8R9KEuwuxLs715CrLPdsjYA8OE7Pp3q0luQilWS/bywOF/U1Q+GkiTF1DEBME9+TzzVVql3PFcPHHKyoH2gD0p7ozckFQ1NWmwbS7O0diy/1r1Z2bmc3Sx+PIFbORu+9eqHkrkpNn//Z"/>
          <p:cNvSpPr>
            <a:spLocks noChangeAspect="1" noChangeArrowheads="1"/>
          </p:cNvSpPr>
          <p:nvPr/>
        </p:nvSpPr>
        <p:spPr bwMode="auto">
          <a:xfrm>
            <a:off x="31750" y="-144463"/>
            <a:ext cx="304800" cy="304801"/>
          </a:xfrm>
          <a:prstGeom prst="rect">
            <a:avLst/>
          </a:prstGeom>
          <a:noFill/>
          <a:ln w="9525">
            <a:noFill/>
            <a:miter lim="800000"/>
            <a:headEnd/>
            <a:tailEnd/>
          </a:ln>
        </p:spPr>
        <p:txBody>
          <a:bodyPr/>
          <a:lstStyle/>
          <a:p>
            <a:endParaRPr lang="zh-CN" altLang="en-US">
              <a:latin typeface="Calibri" pitchFamily="34" charset="0"/>
            </a:endParaRPr>
          </a:p>
        </p:txBody>
      </p:sp>
      <p:sp>
        <p:nvSpPr>
          <p:cNvPr id="415755" name="AutoShape 6" descr="data:image/jpeg;base64,/9j/4AAQSkZJRgABAQAAAQABAAD/2wBDAAgGBgcGBQgHBwcJCQgKDBQNDAsLDBkSEw8UHRofHh0aHBwgJC4nICIsIxwcKDcpLDAxNDQ0Hyc5PTgyPC4zNDL/2wBDAQkJCQwLDBgNDRgyIRwhMjIyMjIyMjIyMjIyMjIyMjIyMjIyMjIyMjIyMjIyMjIyMjIyMjIyMjIyMjIyMjIyMjL/wAARCADcAUgDASIAAhEBAxEB/8QAHAAAAQUBAQEAAAAAAAAAAAAABgIDBAUHAQAI/8QARhAAAgEDAwIDBgMGAwUHBAMAAQIDAAQRBRIhBjETQVEHFCJhcYEykaEVI0Kx0fAWUsEXM2KT4SQlU1VygvE0Y6KyNUNz/8QAGwEAAwEBAQEBAAAAAAAAAAAAAAECAwQFBgf/xAA0EQACAgEDAwEECAYDAAAAAAAAAQIRAwQhMRJBURMFIjKRBhQVYYGh0fAWI0JSceEzsfH/2gAMAwEAAhEDEQA/ANiWMKKc2A15cUoDmqMUJ8MYrgXuKdwMV0KB2FMKGgMCulcindoPJFeKDPpRYDWMDGKUEb7U6EAOaViiwobWPDZpYFKwK9SHQnGaUFFexShxQAnbjtXsUquHnsKAPYrhHBruPWu44oAZxXsUsqRXMcUwODvXsV2u0AcxXRXh9K750wPUgx5kV89vKnK7jNACcV3FDs/Wml+9S2emxXur3UTbZE02AyqjejScID/7qHuoetep9KvdPEPS6RwXMywrHdX0QllY+SqpOP1pWOjQsc17FC69T63byeHqHSN1vC7iLC8huCFzjO0lWx9qtNK6k0vWHkhtp2S7jGZLS4jMUyfVGwfuMiixUTveF4Phy4wTnYcY9f75r3jf/YmzgcbfM9h/fAoc6x12+0hrGO1uJI/GRtxKruzkAHkfOs0PtB6t3FRqcnGTjwU7evauDJ7Qhjm4NPY9zQewc+tx+pjkkvvv9DbvFJOPCkxuwML3x3P0/n5VwSE8+FKARu5XsPI/f071h/8AtF6rz/8Ayzf8pP6V7/aL1X/5s3/KT+lT9pY/DO/+ENZ/dH5v9DcSW/8ADfPAxjz9K4dxPCN3Plj6msOPtF6r/wDNm/5Sf0rn+0Xqv/zZ/wDlJ/Sj7Sh4YfwhrP7o/N/obgdwHMb9s9vyrm1i2PDfPbt51h/+0Xqv/wA2f/lJ/Slwe0Dqy4nSFdY2l22guiBR9Tiq+0oeGJ/RLVpW5x+b/Q2rax/gfByc48vWklZP/Bk7c8flWW/t7rYwvKNehIWXwjhVPO4DOdvzqM3VHV4uBA3UUIkaXw1GF+L/AIh8PaqevS/pf5HOvo5lfGSP5/oayUk7eE/fH3pG1sZMb4PPby/vy71k8HUnXN3qc1hbapJLJFneyooUAeZJWl2vVPVX7S03xNYea2uLhYzhFHZgGU8fP9az+1MfV01uOX0bzRX/ACR4vl/58GpshA+JSvyNeqTdLmZuG+We32r1emmfOULUilim1pYIxUiFgeVKApsE5pykB0fWu49K8OK5uxQAoUlmxwK6X44pBPNAzqtuJFKzikDOeKcCnz5piO17I4rhX0NcwRSGKJx/SvZ9BzXQvmaUAKAE4JpQHzr2K7igDhXIrmwUuubSaAE7Rik4B4FO4rhAHJpgNYxXsUqVgilqZE65HPDYx96LAbv7610rT576+nWC1gQvJI/ZQP77VnvUWp3j6X+3tetL79jtMqW2kRExEoTw9yR8RJGSE/COA3Jp7WpbvrJL5tPvbe3jtJWi0tZx8M86cPNjz2ncE4IBG4+WG+lrDU9R0+60XXIkl0e3DI88rPG6yKAQwDE57ljyVBAYHnFF2CLPVdFXX7rp2HTZLnTNPtpJbjEEOwAx7dqlCNoByT8Qzx25491d0vJqWt2OqJpxvo7ZCJ4hIgkl4O1ULcIM8sRgndxyKnwe0DpJ7iW3s9TgldW3S+EuBknG4scBuR3BNe/x9pDR7lEhVi6g7lOdvBxtLHv96Ex7lVrWm9T33WGm3EE0kGhs0RmCOzlvwlkZAMquQee2TzipUrjq3q6fTZrK0uNJsYVlF5GzeMkrcqofgowwT8J9Ae9QL/2p22nR2pi0e5njmdlXkpgK+1iSygLg+bED50VWmtaTe6baa2ym1S9/dQvMu2RgW4Hw54O3Oc4xzmkBlfW13e6NrOnWGpakby3VX8G+Zf3qZcApKR8JII4bz86h2X77U2kIyzrtxu7Adh86V1poyafexpdX08i3aSeDbzzrMkcYbJ2N3KEk9wCMfLNDmj3U8Ej6TJLl4wHhkBx4kWfX5dq+f9oYlLJJx5R9j7MnKOmim9pbf6CW76ct5R4sSmIE+Rxj7dqrB068soSC9t2GcEMcMv286Jll8ayIYKdxO0gEjcfWlC0WVIw8cEiLEMiRhuz/AJh6V5Cyzjyz08ftHPjVdQF3mjX9m7CS3coDw6DKn8q7by6eukTwT2bPes4McwbAUccf360cDTzC8U0ZmSE/i2yZBz24z86i3WmKMM8cE3Iz4sJRvzWtYaprk6Y+11kSjkXydAqraY8kzNayopmDRqDnCeankU+jaOZGc2EgBmDqucgJjle/rVq9lZXN2IjaSQSs20NF8SE/TjFQzYBXYDJUHgkYzVPVNco6MefDl4cl+JxptHeYldNdYvEVsZ528ZXv581z/ul5ywsZEjM4cKrdkxgp3+pp1bLntTy2Q44rOWsYn6ceJP5sbtZLK3uZ5YkvIg0gMTRSYZFHrng8+VWj3sWp61pXg25iEd0rvnHxsWX4jjz4qKloPSp+l2oGqWZx2nT/APYVzLLGWZT72cWoeOnPuk+/3Uanc4EznAH0Oa9SLth7ywBBPnxj/wCa9X3y4Pzccxkd66F+dcVh9KUDQIUBjzpQNIzSh9KAFEcd64B866K786AOYr2MkUqujgUAdxx6V3NczXu9IZ2vYzXhSgKAPY4r1dFeoA8M13Ga8KV2oGexXaSSQfkO9caTAGMEmixC6h319FaIN7EE8DAzzUrxAFyePWh/qlHudIke3cq0Tht6nkY58vKom2lsD4HBqO9ImiG9ZDlSOQR6/agXrHXb1NEvzYqA6MIY5iSMO7bVP0yasrYiezjmikkh+ISR7B8LANzkDsCR3pnq+4ivrOyKxHYmq2viQmQDcN+4jA9SByPnUXZK3B+boyW11vS9Qtb+O0ttOtVjUSAyBpEByyjIHxcE7SCfvXOu+qt+hrYQRTyWEkoW6lYeGs6gj92vO7B5zx5VH681u+sOlYJNFnjRFCxTrJlpFDcKUzwCDwfPIrKILG4luf3do9xdyxEZnmyVc+Y9Gz6n601vuNb7h1Bcpd2GrNb2c/iWVhJ4Nyo+FQV27ioBAJQn+IgZ7cVe6DZ6zdaVYDSVeKK1Y7RbNDbmRGiDbmY5dmIbJ4AJNRelLlrmW2iu9RmktWniWOzjkZwIsEKrRICSMPsOcE+pxV1p2jxaXrkunR2QllaV4YrdpBK1tEikxMw88qwO7OcbRjg1omWhOlWtnqXs51yxUyXmq3Mkl2sUMxdzwrIWB4VfVW4GSO+KKuhuqLPVjaxSSRJey6VbTLGDwFwQQpJzwe44/CTVPo3R13pl9qZmgt2s9TuBJ7uZJEW2CqzgMifiGeB8Q70caZpmn6RbAwPFBCuD4cMMcCZPA4UZOTxgk0xWjCfatqehDqS2j01LZoktiJWjhdF3Mc5yPxjGe2BzjmhPpqeFY47mIky2tyu9Dkjwn+An8yDj5VpvXXRWr9XdSm/OnwaZb7WEctw2+accYLgE7fPA4wPmcCvu+jb7S9E1C9uNQh8OGykHuttbqiHAyMnuSDzmvF1ut08cjwuXvOj2NG5qKb4QRxhktY0CRYA7ZPB/PmljwRd+77v+0b8bhFxn0+lWdvZF4I32qN6KxGPUZpQ08e/ePgfj3V8g9Wk2mey5xY3MH9wUfCrYBJx2qviULYM8IXw5GBU8jGDyeavZYdybR2IwRUZbHbapEMALnIqI6tVuRFpIo7q5itrATTzhUUlhNI2cg4x5cnyxVTJ1FpW7BuXdNpGVt3Jz5eVFN9o8Fzpphlj3bEyuCQQwBwc1gzzXDSOW1GRfiwQWbjn0zXu+y9Ph1sJOTdo5dRq8mGS6DTB1DpIAYG6YHsRavz+lNydXaLbRmSUXirnALWzCs58Lcpxq2fkWb+tSIrdhDGzTCZSrgYByxJ7/AGr0l7D03dv5/wCjGXtbP9xqWhaxp3UEMkli75iIDpIu1lz2OPQ1f2Nvi/tzjGJVP6isw6DtDYdSSTPfW8MZh2vDI4Vn3dsD5EVrFo3/AGy3wQR4i4/OvndfplpdWscHtsdcNTLLhbYQ6vOUvTGGIbaD8XYD5V6hrqjVBp3UkiTGIl4wUw5yB8x9q9X3u58qGoFKB+VeVcUrGTVknhwOKUPWvAV0CgZ0Y710DmvAUoCgD3l2rnanBxXDzSGIFdr2K6MDk0wFdu9c8RfWok86kyLu2lOT9KqbydgJmExC7SyqD8WMVm50AQGZcE54pSOGAI86GEuZIgryEomO+cn6VLtrpIZJG8RviGSHOdv9+lSsnkVl40yoQD3Paqe51uJrlYY5BubIUDndj0+dV19qMkkEgjmhEpBYNuwCucd/KqaNba7R7iSaQpHKGTaBlDnueeP+lRLKJyCSTVmmhkCpISBknGO3OKSnUduJBvQowwSHHxDI8x5djQ6l8qXym31SMiZ/BjTbk8jPxfLBH5U8TPcJPvWR71A0SOiDaQSQM+oPPPlUrI+RWW931VbvCjIxCM20sPn5fWqY6rshkiuzsR32rtbgo3GPmcUmXpuwRQ9vxdPtYbn5x5jjHA9agTCOXUrVrm1UFZMICoI5Hc55wKhzbe4bsszqmk6TCIA7FJRkxgBs5HPA7VQ9UXsf7Alu7UpixuYJnPHKo4bAPnxn71y/0z3yNJ2RJ0K5RBIECtyN/HJxg9+APKgafxYNU/Z5ljdW2/DLJuTBB8+MnAx2/ioTtgnuXPtH6q0ptFm0uOG7a5uMCOZY8RN2ySx78dwKDbHQb5rWzxGxjmIwGG3jd3yxHHHYA9qP+hjNBZ3enNE37Qss4EoB2oRlXUH0AIPzBpd0LU3AuLezgixjaIIRnJBYqGxxkZGR6GtbUUPqrYmdMez6DTLsR6xqAmiwSlrEXQD4vhZuRngDy9O+KONT1fTtNijEk9tCeAJJGVM544z64FZ71VeNeT2FxHdTxxvEhktopCNsatukJBx+IOijPofnQxqGNStYbhyLiUxhZmfG8BAys27zx4eP/cfWn1N7IdmzftywW8hs5rlmvFZEdEQt4YbG1nI4AJIGfmK5c9R2lh1JDpC2JkkluEj3zSrGiHb4m5d3fvgAckj5UPG3McsF7p8XvImga3cQjdIJBISuTxnBCjPkAfSrjWdOvNeku2tobaI3diqNDeJiWJsPhsDOCN45HfbjzyNIjRRe13qTUen59F/Z0oUusjvGVDKwUj8R7458vOsq1Dr3XbzTr6zu5V2XrqoXYB4aZ+JVPkD88+daJ7XdKvNRXp4zy2/vEdtIJmQEIzErkrnnGQe9ZMenLy51R7dJFc24BfCsfiIzjt5DB+9c09FgnP1JQTfk7YZWodKZrdp7SOnZLBpZ5pLV4wP3EiZduONu3II/Kn7P2g9O3drcTNdm38AZeOZcMR/wgE7vtWTDpW8ZCyyxFR3ODgfXikf4ZuQeZYePXNeRP6OaWVtN7/edS1jNjuOtNFt7aG4M07xTIro0cDMCD2/kc+lJPWelBVIE/wAQz8Shf5mgbQNR1jRNLOnkWN3b798aXIY7PUDHYedRtQSa/wBQS4a106FSBviiiOD64z61li+j2DqcZxdebW/4VY5ayVXFoI26v/781CYOfdZbURwKZFOxx5lc45zWezaOXlMgkBUsC207jjzNXr2tnOu5rVCMY5UEg+lRb22tY7CZliRSEyMAccY/s17mn0eLT36aq6/I5JZpT5BzwLfxJgJ12hf3ZYck5H+lPQuyi3CqnwKwbcR5tn1+lRFwCpI3AYJB86c8UhcMiNg8EDBA9ARXQOh2TZeXRFyjKzMiIAufhJ9fvW+6XbLae5WyD4IiiL9BgV8/weJJfQmIncJQyKzZxg58/pWkaf1L1LPq1gqvYhJLhFdXiwcFh2we+K8f2pos+qlD06qO7OjBmhii1LuEPtCEsHUst4qW86JGqbBEQ6fMn+P7dgRXqje1X3qTqWIJcTW8aw4SRoyAvPO0juPL6nFer15SSe54zuzV1z60sfWkKMfOlVsULB+dLBBpsUsdqAFA0oGkClfQUDF5rhrmTivc0AdFcYZHGPnXQK7wBSAqL4izWeRABI3xA4xu8u9VNzJBLbyGVh4UQBL98evNK1jU1uVeLBQZ25UZLDOOM8f/AAaF7rVoIZYbWa9t/DlRkcjHPbuOeO/r6VyOfU6Qi11HUhcKYLSWR5UUv+5TO7HbGeD2/KoF7qDyWrsvi288ZUnIPC4HB/4c+fzqhtNXtbXVGDXQNgW2RGKTDRnBKkjHY84+uKha9dRwkSWdzIzxkq8DNt+A45P3B4Of0pSWwg2hW4jZGuPDkiO3DBc7CfM58uxqtvNQjsmWCxmtrSJnzczvztBwAePPz54AoYsOoJoYma4lkkeAGMZkyZFcDaSvdgO2B25qkmvEnu9QlnZF95jbxI4lABG4YIJ+YwPUd6z3J2C7320a4064J8OQ3AGWG4EgnLHHO3BBz9M0WftgDxUIjgErlc7wd2OxHoTzkfesVtZWFvFfTSYMUwTJP4m3DIGPl9u2audR1y7sbppSsKQ3KiSN2XITGcAZ8+fzocZcIE0gx1DVkSP4ETxNrCJRJuLkMeCT28u1Q9U1W7k0Vbd4xPcJCCYScMo4IIGeexwPMgUN28QnvBHKVmjjDS72bAKEZPyHnxz6VI16V4YCqTlPCgAYj8aHg57cEEEcnt2FSlvQkyht9d1Ca6W38ZkVJFYspB58zu8855+uPKrLqCSwu7eNo1g94hUPIEyjsuBnk8Hn055P1oa05WhLyuZJDJt8Qqd2059PPnJq3tLpUmQ+8mdWAjlLjPdQCvlx5eox8q6XFJ2OT3JUmse92TanaSyi8QiFfFdiJoSfiifn8OSCDzgj51faRq9o2+dIEiuIdlqIpIyPClLEk4ydoBYc9z5Gs8a+lgunsgvhxKGjyF27sN3x6nirm2NrqtpJCy/v4woElmPjCqCfPuCx5z+maJLbcfYL7tobtjBq1vZqLOOUOY5jlGIH0znAB5PNcsNR0K1htIbd1jW2TwY2CltkjtuVckc87e+OM5oagsrqQ3N17u2owz20kebchGjJHDFWOM/Q+R9KRp2lM7NBNNewNHJhpI7RnZQuD8OAckAEAk+R9aIbDia/J1RoVlsl1GUszIo3x9mftkgdsn5cd/KiqHV4L6OzksjDMZ1LgKd3wqQGIYcYBP3IxWAaDa2V/arCllf3c5m96SQI6qYxkYBYgZPJz9j2o96BvNWu2urQ3cFhpsBMkcUOx5nXzAbso8zgHk9+a1Tae401wM+03Wkn1TR7bTLlZLsRFmdRkQBmGGb0OAcL3+1Vo0rULHqHUYrC5ukjSdpJbgSjxZcMeScjLEg/L7CtD1jpKy1QWc9vIIFiDSGRGXLMSCXYn8Tcck1WXHs2sby5mku9VnaV2ALuUZnJ7Z+dUbJoHprgT63pVw6pDAssr6hEpBRCXJcNjjlNo/lQ7JpgOoRW0E8cniRmQNu4UYJ2n5jGKPE9mWj/AAga5IQd2ABHzt7/AJefpTyeyrTZEV01a4dWG7IRCGB86LHaAsdMTtftZm7jU5G1gM5+Lbz2xXf8JXMjTbLxMQ7AS0Z8+/Hyo8X2ZwpLJKmt36SSn94yhQW5zz96Q/sxV7mOb/EeqAJjKgrhsds/p+VAWZde+z+61BpLoX8EKxrIAGjYF9ncnHl/IUM3HTN0kXiLcwyt4Rl8MkhtuC3nx2HrW/L7OIkxt1zUVxyMEcVFuPZVa3Fo9qdav1iYbcALwD5fqfzoopTo+f5NGvYkL7FbAbhGyeBnt+n1qPfWc2nXTW06gSAA8cgg+n8vqDW6f7DtNBVhr2pgr2PwcfpUOT2LdPplX6hvPgwNpMfG7kfnzSaL9WJilscXkDA8iRe31o50pidYsWwf/qYvl/EKKh7I+lCyx/4nn8RpXhCh4smRBll/9QHJHlVza9EaLYmC8fWcrCoud7yxgFFIO4nH4eO9KiZziwI9sMtwOtjaxo0fiQrIGe7yjjtnb/BzxjzPPnXqr/bFOH64abTzazGa1iZxak72GMjxDnBOMEfLFepTSs5emz6CXtSh86SPlSu/etgFD60oUkfSlAGgBQpY7UmlCgZ2vV0E4rlIDoqHq0xi0+TAJ3DZkeWamCqrWpxGiBkWTDhhH4gXJHIzn78fKpyfDQAHfiWS6giTx2yzxOo45KgDPoMffzqVbaDYyxy3V1aRIm5ZUIHDFeM5xwcVKgvdIuknd5/DmWXf4chIKgqD37nj9OKf1DWhPbQtbvGqh94BPAOCcn+f3rlqOOJPco9dvbCxePNnDcRXchWa2KZJYfh+EeR5yKzXXUsULJpkr+5yIChJO0Z7qQe2D+efrRRrWsvdahNLHZobjBbxQ2C/HAB7g8c0FapqDXGn+HGUKBTxgEr8icd84z9KiM3ITZFjvplt543mxKXQYOPjTbj4WHb54I7VXvqE89yhwFGPBwDlgRjkn1PNMJOJ4ZmldFfaCnmM+vPbHFRLd3E8gKgNnaysex9a6FEqg+0eHT4NUtYZkkmtCTKRtJKJgN2GSRkfWrJtWs7svPeW4bZNsDSPklPPIxgDBHbnufLFD+mSyw3EMojRgoUFxKQexJHPY9s/LtTeqas97FJC0atPvwCy/DjBwc/LPn6+dZNXsZ32DDpSO29/jtluoBbWjSAscs0qkEkY8uAp8u9QOqtLm02CWa3uUmt7qRi8Rk3mXkYkDefLH4e448s0KaZrsujyNLAqi5uQY5VMYXAOAR8XmDyD25olF3t6VufFv2uN0jkKikonAPh4ydp3c5Hbt2o6XFjpIqdItIrieYgeF4uBGjH8Q4H8zk9q7qtm8MTSiF4wPDU7lJ3PgBj9M1Dh1UG3FsturSNlfEHGM9j/ANfnRFeWUj6Q1xLcW/hGRiiO5+F+QQWxwcjjtnNO2nuS7Aq+ujPG21x4tuxLBxj4ThcfPnA/X1qysZ/d4I7mOfEKYjkTO0yKDyT8s9h34qiuJQdTSYAqk8jAgkbRyDgE/TvSLkIkbPFIojd8KvckAeZ7en51s1ao0e6C23vZRe3EVvKsS3ahU8Nwi7vnnyUAj15oktNWiuooHmZ295MVlC7AKkcY/G7ehIZ8MOazWC5meB4AwdAwkdlHfOBg/P8A60aWGoR6TF7rJHGbokKoLqEVRycZ75wKzl7rtEv3TV9HsNPsbRr2a/MwkmMUMdqm5YEY8LjGcZJ5PkfnTMPTtxZaqk9rMsSRTeJ4tvFsMpIBwR5Lg4+ZFZ3fa1PFMl8961vLGCFCt2bsC2O/FWVp1NNe7Zo7iZmJ2mTaWEgOO3rwD6VMsvu3Qk02addXAutJ8J2dU8TLCOXYUGeN3yBoXuNJuUl1Qz3kkls8qpK0jlWhfacOMdx2IaoFvcrp1xPeRMk0TsVHigjCgd8eQyalP1PBfRyOUWcyLt2EbeQfw8+o7GsVqF/UW0COt2j6HqD2VleXNwsEJlSbdlcuwBVcZyDnv+dL6S671LRb0z3HiS27qokgZjx5Ltz2XPb0q7Ol2l3b3PuEMK3Sx4eVs7kIPZR2Hp2oE6it7/RFgnimjRZF7vgglfxdxyT6fpW/Up/CTufQGh9b6Zrwi92WdWZS0iumDEc4wwol7jINfLmma3e6JHa6tGwjcTNJHtjK+IOAy7vMc/rWp6T7UJ9T057qO1Uq3CjBJVuxHz5x+dX6qiveGpeTTz9a596F9B6sn1PebzTpLWIfhlyCpx64PFX739ssMkqyK4jUlgh3EcZ7d60jkjJWi7RX9SXl1baW6afFFcXsnCW8jbfFX+IA+uMnHyr56v8AWrxV8bUZZIbqW5Uo0u1VMP4V2gYOAc8Z7Zziju76qu59fmvtPljy0e5VwWkQqCWXB4AAzk8egyaDL3SW1t5NQ1KZj4cIjEbqUZcjcOPvn8q5ZZoS5M2ygj0/SnheW4vJLnUnD+HC0hRhKR+JhnOMfnVhddP69f6dbrLNAFZAsUYYqIlLAYAz8QPBFTNA6aGmBZZUS41VgGIlYugG7yYDgkZHnzzxVRd6xJcTXNpJcRwTMGJ3ykxgknAx5EA96nqbfusG+yJd90tpwsEh37zGV95uA+WVyDwqf5e3Oa9VKx1K1tAsGqQSrGuGjjb/AHas2Rye+SDwO2BmvVX8ztIdPyfWC5+lKxTYJIpY5ruLFDOaWKbzShmkA5Xc0kZNKHFAxQr1epE0ghheVuyjJycUAVOqa1LZu0NvbRyzgFgjy7TtHnj07/lQRe2Vxqct1rl7dE+ACtvFHKQh+HLNuXyxxzyOaGeo9T1LUuoGlie4iiPxqwjHDZwOfMY5H5U7+1LeLSljDszqwXLnaXOcHgeRJFcjyXuZtkHW9Rg0wLZG3iYwhVW73K2Qe5BOSdvrVnoV6t5cSxxGFWRWbBG4kHjcQBjkmhqa3GvS7oFS3jVX8Sd4yijacDv3Xj8zirrSYdPthYQiR32zj49iosrYJHn8+3lWcltfclFH1DLBBKUjvPEQcH1z/p3oTuYved7RiNZQzSblPLDAyPn2z9zRL1DamyuJI2WKSOaRtxTBXP18vWqy20W4ktkuJWji8WLbGEOWJHPYdhxx/wBKrG0opi4ZU2Vsi3cfveY4n/3gIBABHBx/fau65psNoLm9t3c5lXap5OwjIbP99sVdHp8SaW77ZDI5LrIw5PxKpT82z9aevrP9nSM9xP4SqUKpP8LHjkLnvjOc/PtWinvsWm29il0xobiCBRO6KT8eMtuYjj4f9c1ax2ayyiBsmbB3FcHHJ4YHv2zVNY6ppsEz+GLkksdqQQ7wvPqx5/Kr/TdQ0W4hZ2mnjmkcN+/iAViCo7rnJ5H58im4vlF+jKT8AjdfuLp0wZIvGIUsfTBI/v1opivN+kskbeGS7SMoXC48zgehPbz+1Xb9FWWqGB0vIgPikje3uF2EZGeNncEgE59Ksx0nLZRSCO7EkExyYonXKn1JxyM+XnTmnXBXpOUulACrbLpDFhUDja+cgY5BPH95q+XxISC00ZgXE8fg43Fc8jB7nHH2q4HRU0jNFHqEW3jKSIik8+RLZr03SsssVvC89pIVLqG95jK7D5H48nBqZJiWGb2XKM76itoJLlZI2EcU5Lou3hARnHHA5Pby4qoeVrqK3jjy0u3GAmMYHPPnjFaB1B7PdXublp9PKzxnC+EreJs+QIycfX+VVyey/qGRvgtTHwSN7FMenlWsXsUoNK2iB0pIllc3A8cBmRd5Zc7ud2AfLsB2/SkS6zLc3P78vM+4Ou4+Y4Bx9OKdvumOodNZReWjRknJZWyG8hz696hDp/XJSs8WnTSbRgvFhs48zzSpN2RLG/iYTaHov7c09rlpRGsb7HEg4k57Y9RRroyQNJDb2fhpJb9n2Mmc8EgA88DHPpmq/TPcxpYAtZRKqqJg2V/ejGQ4xkE9u3IFOXcYtrhb+GaKIdvEIwv0AHljt5/TvXn5ZtyojZFjdWthH4ccV0k4jbawZyo74Gc/iA5+9V9hpscmqSLIZvAB3OEbBJwSTtJ/v71Qw6hcW9zLOLqEiZGMaFCxHxnkg9hk586lW17NHMXkjLzEHLkk5I48uBjy+1R0SQm9ws/bNjDewlI5oZ4UKCKQAK4Az+LHLZ9P9KqOob2w6jkOmXCFpLZo/CYPt4buBnvnn8hUlNUvJrOBWhCSSEZkdQ2VXBIbzHlzVZqc1jNrcthczJBcKu7cOyYPDB/MD0+fFVBO7Q29h9tOjn8GweASWcaMjFk3NGMcHnHfHl2Iqba2v7EtDbK6yQjJhVlKkLj8J8s5z9vpUKGS2s3ZxOEuWZY45vFbJCnH4exz6+VVusxPcqBZ3VwlwH3lDISJOOQPT1+dSrb6WxItLXq0rpptZCYUmZphG77847j047VBGvSXd2l7ZmMTSZUxzsy5Qgd+eQO+aF4by2mt3lksN0cQwZZPgMbbgCM/w+uPrVpYWUF5q0nvt4o+HbHKAMMgwNy54+3qa6FBVuS7JkGpS2ib7GwVp5/FLurZUIM4x/w4AOcfnmodjcahqFrEYjHJPuwsb7ifDb8WTnbs7csQfIVZdQNe6TqNtZ216Jlul2KEAXwY+wXcR22jny9aE4ZbmPXZrKGUG4mlUBInzHGwJIG7s2BgZxj+dSsLSbBKwsudJnuWv4p9RuY2YFZCqlERe6gEHlc88+XlyKr59L0KadrOKzZNPaNXmuFnJkIB/Fk85znPHbHlUPWeoZba1bTxqMnvJn3yXY53kja3IGcAYHHpxVDHe6nBPfzadLJteMby4OZEPGRx6c5P86cIza5oavsTNT0XSYUuLaCV7q/LbV8cYCqrYyrLgZwOcg5798V6qe4uJZLuR1lMkoG8kEduBkHjPevV0LqXDLXVR9fKcilZGabXOKX3HeuopC66pz3NIHHnSh+LNAhwE54pfPrTY5pY4zSGLFNXXNrKMkZU9jj9acFAvtC6gk0yxaKGYo7eSjLDz8vKs8kumIzMtdvL5dcD2Fq6zC4CGRlY5dTwBnyOfLt96dvPFW2N288CS26gyPE5VHYE8lj6t3x9KjaNLqOpySv7vdmMq0pk8EhQTnaxP0wf61S30NzOGSPW7J4C53RtJ4WB/DkFRzz/APNYKLexnTbJVxem6hlRY/GlhbxDgZDtgnuSMDPke4FL0q5nW/m1LULTZJAoYCNGGSQBwp+EcDBNdXStTvxamHTrK7SNw7i2uo338YGcnvx55qTcaD1c2npbfsq8lEtw0ktwxG/B8jtPbHFPppDUGO61e2OqNO1t4bR2koPK7UjBHIzk5yeaZtEkJtys0gaOP4cpxs5Ix/fY1Tal0rqWntFaG3kgkdM7vBbGRxgtzwc9+AKdt7/UrLUZILyOVhKrW5lZCwCHGB2zgVPRS2E4Ni+q+oraOCweA5m2LIUQ7Q3pkD5gGgG/v7m/ufHvHd3YEonkB5ceQ+VOSWl1Lqey7fa7EBpZgVVFI4J9OCKLLO19n2nO7Xl/fX7AZxHCck+mOAPrk1tGKijrxYlXNHY+lhb9MaHqqMLia+n2MNhZYgQT+FeTyMc+dGnS2gLpqag89nde8eF4cUrW6xCLIYZA4OR3GfSh+f21XNlALXQen9PsoE4RpgZX47HyA/WhbVvaZ1frCulzrMyRuclIFWIf/iM/rVdLaL64rYJNE6f6l026ureyuljktirzJG28yYxg7R+LuPzoj6k661Hpy6isrrStOurwpukLoV2/6/z+tZVoN7fah1HpkM9/cMDcIPikJ8x/Srr2uag197TdXHAjtXW2QDyCKB/PNFS7scp43sohSvtW1uNNy6Do5Rl3DZngfPmmk9pGtOVjt+mNJDMWkxEDz5E47fesrugUcFeAeeKZWaVDlZGU+oOKEm0EuiMqo0mbr7X1uTF+wtGSQ/w+6Lkc0xc9d9R3gRJNN0sjDbF925474IPlg1n5urgnJmcn1LZqVEb1pI9z+CHyFklG1ee/OKKdApQTvcNbfr3XrdW/7tQor7WWGSZAGPlgP+lTrX2n3NvJH42jMgBGGinkJI8/xE5PfvQtI2saViB76YYAkCx8A+jZPl86rtRuLslbh5ndnIJfcM559PSlu+SevH2b3NM/2q2VyMSS3sLf/ch34+6vSNQ1jQ7+03trhhvHIZUurSSJCO2AxB+uTx9KDdJ061v4ZhfJL+7XEckHJz/lI/s0W6FpcOuWxudUupGRZGhI4DKRja3oRn1rHJKHLRlkaXuIqLBYjFJOzMzpMA6lx8Kc/wAXY9+fPvRJbX6FIkjkgEZO1CW5z2zt75AGeeTk0KrZx2+r3Vtb3LXEAkAIkTw2JXyIPbHPy4p69mGnauZ0nUgIpibZ8WQe35elZyh1OjmasuNd1EhJXy88bh0ic/ic4HAGMg8k+YoSntZ5oVuYNwD7WcI2THlgVCnsSTzjPpUqPX77TbhLmKQAjnIAb5n70WabrZ1O5TxbCIeGpLGQYizj4SQBjdjOPrTt41wCVDMvv0ugXNvdXeL+0gMjwbQuP4tuQfxEjn7iqnQ9aga3iguVJW4mJUHggjHmPQ/1qX1K8u9r0xuLskJiIOEl8thBAJJDdxnvj6D24RPYo0K2ywnxl8MlsKW8x59qIxUolVsEupazBpzrHOUnkmZjJAi5BU9gx8z9ai39nbXTPM92q7ShjWNQoxjhcjtjPeh28vI1umlmM342MbDtuBOdp/LimoGF0oaIyNHbx5dHfIfsCBjscfyqlj7kKJe2etvftPaag8zW6ZWOSTG9TjIXI8+9RLy1063ubi7S9uUmwFheNgoRsYYOe/r2qNM2nPaxz2xQyIA0sVwSAwxjgjv/APNEfTvS73Oh3txCjTs6Hx0G1UTOSq7mPOeDjyq4wTe2w6rcEdQu4tRNqhRI5Gbw3dUwWHAUnJPP0+dSZdO1BFVbQe8rEQDtXczEkcfMc8H1prQ0vI9WAhWRJC7Ru7RblRcfEc+WAf8ArWhQ6fZaJokc8S26yvLtMzhkGO6hucse3yrPLkWOkU7Rl6WJu7xYS5t0UHDTHsPX55PHFeon1+c2uu2t3eRGeN1eNkKheV7EduOTz5ivVXW2k0i+2x9OoTjtil8UhSSOaWvauskVxSh2pIA+tLFAxQrzyxwxl5ZFSMd3dgB+ZqFqlpf3dmYtP1H3CY//ANwgWUgfIMcVi3tH9muuw6Tc6/L1RPqhto2knF38G1BjARVyM5PbgUm6KSs1y8646YsBm41u0H/off8AyyKzTqzq7prV9Q8eDqOJIw2ZE8NjkBSBj55/OsJhukEga7tzdIOyGVlA/KpE91Zzsog0tIAGBOJ3fIx2+I8VMo9XI2kaY3XHStvYC2hnvXUAfFEojzjvwT55POPOhHU+qtBkffYaRctuY+L75c7twwQMBR3+ZzVBZW5ivZU8EyBTj8H94qJLZzS30sNvBI7bjhEQkgfSl6cVuNRT4Rez9aztbPBb6daRK6FCSCxAIwcelRbLqO6t4Zgt3c28mMxtBK4wfTv2pFr0d1HeNtg0S+c//wCJH86trf2WdYXIBGkOgOOZJFHf70XHybRhNbpES39oPVEB51WSZf8ALOokH6ire19qOrh90um2M7dyURoz/wDiRRXofso1BZolvNKtMhQGaa9JwfMhUQZ+hb70Yz+zWxtyjWFppFnMpAe5lgM7A+qq7bR685NDkiljndAfpHtGF5ePbapHDpqx/wC9ee73gY7gKytuPyoLuepngguLBfdoo47qWVJY7dDPIxbIDMeyirnW+jtM0vqPULO6uve5FszOkhcKZZWLHsO5zxgVW22gW19ZzXNzZeCDcSRm5dj8TA84GRjA9RSjKLs0ngyJxXkVofW2gWkDLqvSVjeybcB412OSe5J7fpSb3qPol2KW3Sd9FC45A1Aqc9vMMD9aftZdN6chuI9Nm3SzqEkkkO7gHt2xg+Y86lacnSun2ccupatcyXTrlobWNFCei72JJ49OKap8IWbBLGk5NEaxm6agsZvddH1y2uZUZbeS5CSRI5HcPtBHbvSbTQ+krmzt7qbrlIbqSMPPHcWG8q5HxDPOeT386nT9Q9JOpittJvJ7qT93FcXV48gjJ4DBeBWYHhiPQ1VHPsEesraW0wSK/guo8HbKlpjcPIjIGAf9aoA6BDwCx9UGKsL9N2kWc3ngKf7+1VNKHBrqV79+Uv8AoeM55CqqgkH4Vx2pcl5LNKHdgWGOTk9vrUeuVRgW66jeXe2LdDkqEwTjI8qkX1rqDWjSzBDArR7wh/CTwOPniqCpVu04jkaN8LHtdhux2PBx54NKkLpp7Bfo7vbSSSRymNEbEigkFgcjH8/zog17UFtIILaOBLe0BMfhW0u4spH4ewGOc5B75rkphudRvpZJYNkkonlVIgclucj07/rUXXLaztbV4ZpJ2wTJEhGcDuQPtmuJpOaHqF/NZSsbq5tv2lYyxJDxFIjMA27HPHnxz+dEVup1XR44rnTmmghXxHZDj4tvwgkefmftQwlhJHoen3EVwpGoPKvghe2xwOfXuOfLFebUZ9O0o26M5LSjDZO1SB2x2I5P6V0OFmLRH1CYXk7+FuV84Uht3A+dOWly0du0HvLqHIVgpzkDHI+ear7jUC0jskSQgHlUBGcdj9am6IINQa/ku59ht7R54wEADspHB+xP3qnG0OnRd3N7Pd2sHgo9wYMzOQ5Hw+p9NuRjnuD5VFmubK8u4bkLNC99mRmzlY8ErtA74yCT9apr63v7GaKWJ5IjOpKKhOducDI8gfSnpLlzoum3RjQzW9xNDIGGN6na4H5s3alHGlwNLYiPMb6YLdMEQNt2L/Cf81TtPD6RetLZyK77iiE/wnHBI+9U7MrjAwmTkc8Dn19KkiQozhz+8KbWHbbg8/Y02gaZZtoKXMJuYrmNZWlCPEXC7WLckc1oGje6jpO2s7iBheRkrL4crIGUE4354zzkZI7/AJZPEzRwqd5ZS29VXPJBwQf55rUtKvoZen4oCjyZnFug2b1kXZudgeASORnORxXPnlOMdmLpk0XsOp2trpr20dnavbBdqQM20MWOCXyMYOc57mhrXYLB7qJWgPiqMCzUBo2yOwOfxeWee1IkjtTe27iO8kCA+JEkq/FGuck7vT8/l503Z2dlPqHvVmIJUjbMEUUJBPPmd3Jz3PFcCXTu2SQ7/py/1W2eKQQ21takZuFbxFds4xnPBHy+Veq91CfVJ9KKyXKwp4m3ci4bA8gBkDn19K9W+PO65o0i2lsbuvNKByMYP3oSu+vNPtomdIyQoyWlkVAPrQhd+1e9urS4n09rG2WMOIxPIAzlRnscnB8uOa9S0JRZsABx24pMc8LybFmQv/lDgn8q+Vur9W6ovZo/feqINS8YkC30+6Yqny2gD/WhJrLU7R0la2u4XblGKMpP0NFruOj7fHftQ717Atz0PqtuybxLDsKjzyRxWFdF9Z+0XSI4pI7HUtX01yESO4iZ1JJwAshGQfufpWza7qp1foP3k2t1YzXDKpt7lCkkbA8gg9+3fsaJK1sJ7Kz5u1Hpe6s9NsLkqxa4Dl4tp3R7c5z9qk6D0ndajcwtJG6Wrko0gGSpA3dvTHnWuLb3LGAFYpCASNyYPPHf6VzWHn0jp7UJY44o4orV8BcjYNpAx+lVdGCm3sY5oMgl1G7dc7HmJH0zx+lWui3Vzp3Wl7cWkaO6xFirkg42gkjAPPFBNndyWkwcKGHmrE4P5UXaL17c9M6nPqVrplk0lzAsLo27aACeRznJwM1nK2qPQxNQalYYQ+0vqWeRRDZ7eQFCW7Mx/P8ApVlDrPXt47vBY3qqRhWWER48u5Wh9PbdraSi3g0vTYwuSCFb0z61El9tvVlzFKye4w4wAFhz3OPM1PSzZ5Yvv+/kGK6L7R7sOZpZ8sDxLcqCv0I7Uq36A6wu5j+0NSijh5BVbqWUk+Xc449MVnN37UesniMv7YeGRZNhEUarxj6VW6j1n1Nc2VpJNrmokyb8kTMucHHl+VHSxerH9/8AppNv0dbXfXVzYX+rNDHp1nCDKrhPEyzHvxjn0rLNRmLapfRXF63hR3DogJzwCead6guXv9R0+WZiXewg3k85O3ufWmra2iutS1SNwpIBZAfMhhwPtmiPuxtjm+uSUdhgRWmAQZZA+SNo8h65pM3g2sCSi1yGYqMyen0pJTxLGGNU3Fd2QPqD/rS7uCRdGtUMDIRISRjJPHetbOZkvSb8yP8ADFFFtkjHwrkkEkHk1TG2PiOSONxx+dSrVWtnxgqTsOTx2b+lPwx+8+KB+JZGQ/TPH9/KktwryOvbPP0yhQZ8Ik/Phj2/OqAKScDvRbbZi0aQkcK5LAfbP8zQ/wCAj34jJxH4io7Dy5wTUQ7nVqkqg13SIOK5W0e1D2adMdIdMx3mmTXTXZdVHi3AcMD3OAKxjHrVJ2crVHKWrFd2P4gQaTiiXpnQtPuL+xuOorsWejyuwdlkAlZQDyq8nGeM49abaQRi5OkX11ClqJLq2S4Ilgic7zyuVUvnPlnOKrbzV2u7xZJcvFG6krnllGMj7gUUdV3PTS5g6e1hZrc2wi3XMhLZGMDkDyHegXxpPeC3jwq6gIpDjB+Z/OsId7NMuKbknXg2f2aaPaXusalYNao8GnLIYWYZCGaTxI8eoKD+81Z3nQNjeXutRSw+DbiO2MaBPwDB3MAPUoAQO+BVF7J+sNI6f0m4h1O7jN3NcCSaQHftjRQqcjgAAY+9HMXtH6Qh1y5uTrVsLeW2jXdkn4gzcYx6NWuzM3hnfBlvtJ6Vs5db0o6T7naI8cVqLTfiVG2bslcduQMk1RdPdNqL7SENvIL1rwafLEx48YOJNxH+Uxlh/wC00Y6r1Z0tH7R7S/trm2uLaSWSGS9LEtAroAp5/hViSOPWu3PVHT0PtWtNXttRiuNOitC7SBvg95wyhgPM4J8vOkns7G8TtKKDvqnpGK7ZZbK3WIIu9ZExu2hSRGuexJxye1YlqPR9zaafHp9y6m9nlWdbaJvEkjBUqN2OOTgDmt2HtK6Pnt4QdatBI0eeSQF9QeOKzPUtW0+frG61ODWLWKJkWOJozv5DhwfkAVHPzrPJl6KNsGjc4yb2oyhdKvJocQ20kjBd+1YySFzjP51Hmtby0u5be5Rg0JPiqCG2nz57VrQtIdRmxaGSYQBII50TfjJyQCD+Hknn07UzB0NeSrLqH7GuUlLYxI6l2P8AmABHB7H0+dZfWJX8JS0+JL3p0/8AD/QzO60LUbOxa9lCRw5QL+8GZA4yCo8xjvR50x011EdBhmt9X0w2l3jwkk1Aq0RIPl/DxnPnVxd9HX8xKDRJnh342yMkQAwPjABPz7+Q9aRF0DqsDLNH094vJJCzqBwfhPPfjuPvUTyTnGmio4tN3m/kC1xomr9N6zHeXXustux+OKO6ysgHZSVGS328qXHPaSxzzRtJZvJLjbBNtKnGSWPdvlRWvQHUN6kk13aWVs+8BIhLwRnuSAT8sVZt7NNQjBFs9kDuzl1ZiOPI4GCPKpam+xEsekcbt3+BlUl1f2kpktp51eAFV3vyMnkffOa9WjD2RatNG4Gq28IdsugRuT9Qa9W0YuuCJTxJ1GJOtOt5YtSunhtrUyXMayBYoS53LldowDgEbT+ZqDqnVnVOqWF9GLe4jt2iZXWKzONhBDZyuRxzmhW0minsrv8AYzSwNEqusrykyK+4Y59O9W+g9XdRW51Cz1W5e88S3ICgKGQsDxxwa3bVM5ow6qaGLe0udbuLO+Vlis7QcyXAKh2IHYHv+lTptOIuPF/atx71g7VRcHn0GS2PtQO7a1JaRXR1KV0t2AhjVguPU4Hz4+dX2ndQpFOlnqNybGxBLyxwQ4e4bGQrSDnB8/XtmnS4GsaotbbW9a0bFpLNdywi6Sfw0I8mVicE5zwflWiahr1vrmnWngPI0fxyF5kZT5YHP3rD9c9oGp3M3hWEEWn2KniKJQC4H+Zh/IfrV10/1PqVzrKWUmq2M5eNGjVhtUlvxLkfxD0Pf5VSb4JnjXTS5NTs0EOxtrHcCct3JPc/pVF1u9xe9MSafaofGv5kgB9F3bmP0AU1dQNcLCA6KSMjcp/0oI9oeq3emaRaPDGilZx/vBkHg02YRXgzrqbT4LHqHwBlYTDGVPbOBjP3xVVdxBjAisBuTJLHgHJoj6Y01Or9dnOqzXB2xFwYdvfPb4uMd6mT9F56ksNLmlnCPaiWZ1hDkFmI4AbkZwM5+1ZvLBOmz0IafI4p0C0VhJ7y0viQgKDwX5bC+Q86c/YV7DYeM6xiObaqsW4znPetGj9mAK3UjS3HjJvFoht8BuMKWO7jP3xVlfdD6nP0/p+mLerIkckYaM27JsGDuO7zxzS9fH5G9PkvgydNJkkWO396hdpZeDGS+Dg8fep97oM4Om6azEShZCCUPxZbPANaDZezBYbi0eGS4jhVy8rNCQ2QOMBj6/SriboGa5122uXuLzwoYmVX2IH3k8YG4jGM896X1jF5D6vkMi6gi921OxtcfvIrWKNye5IFQ1Jk1vwQqJ4kqrv25xkjk0ZX3S51j2hXOn+8vH4O1A5wWOFHerbpLoSSTrDVYrqwa7S3IjQzq6o3b4srjJ49fOpWeCRtLTz6r4APVbG5068WOCbxgQeY1xk+eKjfs/UZ4hIQytuwqse486+hG9nttJeQ3E2n2qNEpUIkDFOfMhmOT8zSLrSundPvIGvtVs7J7Zi6GOSGHafoozU/Wb4iwWnj3kYEdCvY4HnuopNgxtKo2N2R54xUrRtNvJ726eO0me3LsrShfhU9+/rWyX/U3QEEu686iuL45H7pGklGQcj5UPWntG6B6egnj0vRL69aSUys1yVA3H0zkgcelNZcj4iKWLFF/E2BMkPu9jcKxGHyQM9zt/6VAsuntXvo40tNKu53YZYRwMefnxRYPa7HZsw0Do7RrEnnd4XiN/IVDvPax1/fZCXrWyHjbBAqAfpmrTkm3sOcvUhGKXA7qHsu6u1M2jWuivCgiCsZ5VTBHrk5pK+xrU4Bu1XXdD05fPxLncR9gKGLvUuptWYvd6jeTk9987H9M4qKdJuid80hJ8iTk0nPzIUdNOW6iw5To32eaVG37V6zW9lB4FknH04zmq7qe+6DMNoujpeXUkcyeM8xILxKMbQfLyFCq6P8Q8SZVBPAFS5NIVBF+7GDHuyvOeSM/pUOUU95M3hpcrXwpBLadfdL6PKJNK6JtfFU/DLcSl2H3OeaC9T1L9q6xdXzRLbieVpPCjPwpnyHypV7biGHOwqSeMiq4g/OtIKNWjnzRlCXTIkeLEg+En5g+dee7RkxsNRyPnXMVfSifVmtkdDjbjBp2K48JcAZpkDJwO9axpnshtpbOynvdRmjlaJZJ7cRjgnnaG8uKUnFckRlKLtAlpfRXU+ubTa6JclWxh5QI1588sRRRaeyXqy0ky0OnIX4zNdbgvzwoNa+XSBFijYKI1GBjBAFdku55WQxzDjuJIyPv2rFyTNPWndpll0n0zpfSug2+nWSRGUKPeLgIA0z+bH8zj0FXjW8J2k4JU5A7UFrqb2x3F8uOcHypD9ZhXRgy8jBUDJoWSKMHBthwI0UjAAXH5018KH4T5+VDkHVUcxI8FwQATnimbnqMW7MpVFOeDnPFV6keRdDCpokIJx8Xf7005COgOAM9s96Fv8AFqxjbNC5IwdwBxg07PrytEJBHjackM3lR6iDoZfgeIzE+uK9Qf8A4pIaQxtuXOSACcV6p9SI+hmURdJdbNaPBp7WskL8PFbQ7VfnzLIB+tSJ7fVNFDSavoKy3wCK7W820EAcZxkfX1ra47hsFpmJA9Ris+9omprJOtpbsbe6jiBa4TO7Bz8OO2PrWuTgnE99gAg1W6WwitjplsiIytuZPE3YOcHkUzqN/JqMiNcw2ylDuUJZquPr8VTun7m7t7d86w0WWBwbZZM/n/KpWs3upSg+Hr+cnHw2aJn71hJ09jtg7W6ZWQajoi2Pu11o7gLyZI5AMn/NjyPeohl6TugiJf6tbsG3cRI20jtggA1Cu4bx7WYz3hnLMCSVHOKo9kgJUS7fljFXDfuTkaVJI17ResdMMZtYtdkuJlUbTcWpBIAxzjv61T6r0/a65qDXd31DHKjHcA4feo9APwgfQVmttFOLpfBUtIDkYq5L6mmVPl2BGc/rmtJJvhmUHFO3E0DRNG0bRpWlg1q3LSqI3SaMlQvmew8qsrq50WTqiHVX16wRYIREYjDIAcNuBG3visq961VQCiuPLK5pa3WpsMNG3PmTWDwp7tnV9Y/dG1nr3peBhu1Z5Bj4mS2kIJ+uKYf2rdLwqCDqE577YrU4B+RYisXkvb2MtE9vuI7n60gandqm1bbj1Gc01hS7EPIn3fyNVuPbNbttEHT19Kdx5eYJxnjsDzUeT2vX5XZB0ouR/FNcOx/QCs2TVr5Vx7o5HfIzSxrl8hJ92k5GOSabx+EhqWPvJ/IL29oXU8lw01no+mWMrHJeKzBc/wDuJJNJl646/vlAk1i8jHksKqgH5ChIdRzg82zZ8zvrqdQyq2VtZeRjAf8A6UunIuEkaqWn5bbLWZ+oNQcm9u7y59RLcs3P0JxXo9PvI2Bjihi3cZ45/Sqhtbus/DaygZzznNebqCcNuNq4PoScVEseVnRDU6ePkt/2TL7y0rPCsp53KCT+ZNMS6FFKH8a4Vc8/Cqgk1V/4guN4cQKCARzk8Uo9QzSA5hXPypennXcb1OjfKJcGlWtjPESzsWyCccD8qmutqrfDHK6ZO5xnAqhOuTtgbfhByBjt+ld/a0zZUbxv7kJnmm8ORu2xQ1engqgvyCJfd0X4d2Sf8wpmWWAKQ74J470PSX0gwu6bbjj93imvfUKbJBMw88tj/ShaZ82N+0YcJF6/h74yqk48t1OSXeYo8JlUYjJ9Dzg/rVEupxY2mBm+bStXRqVqHLGyRsjtyefqafoPuJ+0IpWj2r3izSpGoXC8nFVm/wClekcySFiAM+QHApFdUYKKpHlZc8sk3N9xe81wsa4Bk1qHQ/s00fWZEl1XqSwfI3LZ2U4aQ/8AqPl9AKbdGVtifY90FL1Nr8erXsJ/ZNi4clxxNIOVQeoHc/l519KnT4GBBhjx5/DQLY9DLZWq21n1NrVvbRjEcMEyoiD5DFPt0nKAcdSa2Sexa4/WsXJctDa8MMZLOGZTG8Sso8ivGaWLcAjAHbsBQBJ0feuswTqTUo2AGwmU4zjueapLfovWZry539UXhKY8OQSnGe7efbmp64+A6X5NXezgYjdGhb/0ioFxpthvI8GESqm7lQCB61mH+DNZGoSRP1HeeACJFlLnGTwfP5D86YvOhNXOroo1+7YSRhWl3kEDJ4/F2H+tJzg+w1F+TWk05VY5SPnnGO9eaxjMhbwo/Mdqyu46R6stXiaHqi5dlYhmRyCq+vf5CpFx091dFAkn+LruVyQCoO0AHvk5o6ocULpfk0RrBJJXG2PCkfCRnFdawjKH91GxPnisth6P6pF5OV6nnMbbTvaY7m+vNTIOlerobVFXrGdQOCu8kAego6oeB9L8hxd2sFrCGbwo8kAEkKK9Wa670t1HJYBLnXnv0DD4Hdjz64FepNxQKLNKuIl8PYFUZ8wv9aDdS6c8dp7mWdslM/iiXsD8iaMZyygkF2+QAqvl958BlSG7ZtnDB4woP510TinyYwbRi8mmrb20WJreTxMcqd4XzwSB9qelsPGljVZVIDdhGxP6CinU9M1Ca1tY3EESq2VW51JQCccbcHjHyqOui3kk5Meq6YjIcsrXpOPuO9Y9G/B0LI65Bq70aWKzcmKRxxn9w/H5iqKPSDLdos6SQxn8LJHkkfQmtS/YVhPEffdd0M5GAMNIfvk0i/6b0Wz08NBrNtPcKo2CGwAB+rYPH3puLiHq+QX0zpazhumk8e4Jx2ZFA/nSdUtrWw3YDMDxnv8Ayogt0uIyhW4jXOc5TioWtwLPYyGSdZnHISNTnIpSi6JjmplDp9pa6hKI/EMfAJYqSPyqVd6BaWtxHEbxmDLuyIQCOcYqnsbiaO+XwJYwB3OM7fr61bXt9LLfW5N+GdFIb9yMIM8dyM1hNST5O+E4SrYcl6bijP7qW5cHO7sD+gI/Oof7BAiX45CCcfFJjH5LRNHrE214yTJGRzPgDBx6c/zqMdYmOmGFYfEKgfvE24OD96zufk19zwC50dmChJoR8WM4Z8/QYrraLNDgGbvxhIGP+lEsmpXqwA+5FlEgPwBSe3rxUxru9lFsZLeaLexGCykKPUihzmUow8AWbeZLjYWbI4AZNp/LFPxWt5kZt1IPALHFXmq7Y9diJ2MuwMxBUYPPlipMd5Ct9tkK7O6FHwxGPP4OfPyoc5UVUUC7xMxO9Ix6cgim5LGF2GUQ8+RH9KM9Rn05p1YR3JLn8LH+WBVfJnxdqxXGSRldgzUepM1jGD5BhrK3SQDwhnHk1OGJAuFtmP3ohmS5DF0gnjGON+34f0qultb2eTw8MNo5+I59fpVLI3yJxj2KgRozAtb+HzzljSjbQ54IyO3fj9aknTr+NQGRmTcTnOcD1NJeKVSy+GQc92GCBitOrwzJQVboivp0M2Cd7eX4P6mmG0pEUsI2Pn8Sr/WrVrO6jhDyRMgJ45HIqM4G7awYHzyOKFOXkPShV0QxYquG8MjPoRSja5JO04H/AB1JcIu0fAB34NdLRFG4AORz50+uQPDBpgzd2ximPCgH/izUbYPl+VX9/ASFdY2+uwGq6SPIACnPy711QnaPOy4umTSIWweX/wCtFnQOqPp2vxIZCkMjANmRox+nehvwvVXqXp8jQXURiSNZFcESSDOPr5YpydomMaZ9NtfWqRhvFUrjvuZq4NQtJIw6MjfPDH8uaz5te1xLbYdd0OLgcLglfyrra/qkMEeeqtITIxtCZP3rnt/uxUFl5qVnI0kEamRiv4fCIwfXJNTdOaK2tIYfDYlFwSI91Z7Fql9NGSerLVy3cCEsP1q0h1ZkhQS9XRDnIWK0HHyyKm9x1sGM7pcv4Ribw15ZNgG7z5pV04juI9yrtI45/wBMUJG7iZxHN1DeO5GfhiCfftVpbXNuY4lTU72bfGMCV0BGPp60NkltcXClAsSlWbgHw8V5p3aJ0ZMsB5DGKFp71ldhP1HIEU7Qq24yvyJpj3u18fY+tX0jD4gAoA+1OwoKoZ5TIzCQkgDPw+X1qd7yxh5SQcjzFVtlqLvHsWO4KgcSHB3f1qXJJIYARbHPHO7FEWJiJpHmiYb5ccEE7cfyr1Mbp1kb9xGmQMZlJ/0r1KxlzLGhYvsy2O/rSfCQwEMjH4f82B/OkSsRjAHY+QpCSuIGwew9BXfRypgfq/T+kxxW5SxXKD4gtxGg58zuz+lR4rDS44SvgW8rKcsskiMAMf8ACueflUbWtUvXgiia4Yo0oVhgcjfjH5V2a7mhtbgxuFKHKkKOOaikXbCCxvbSKElLLTFeNSAEiZ2x6fhqZr2p3d1oRgiQiJl/eeHbSA4+ROMVTWN9dLpLTC4kEhAYtu8zVv1C7zdPnxJJGDjDDecHilNpRbJAyOKxFunjSHYp4DSYBz96g6stnFp8jWciRsRtVlZef1qVBFH4cS+GmMjjaKZv7O3eG4DRLhRhR6cZqXJVZMUAtu8fvyNGqtgESAjg/SrWSdJZoVWOOF48tmTsc44GBVYgCXJK5ByRnNSUnla/j3SMcZAye1ZTp7noYJbqIXWd7JJExAYsCMsvbP04z+VOJeAWTnbcOgJ5I25/pVNa3E0vh73Jztz+dTBwzDyBOBXK0d6JEwcx5W4RcNnbu5+5Ip5/d2gWOWeSWRmBAW5CkfkP0qnjd7hGaV2Y7HP4j5EVLtLWGaKXemcMvYkeXyoaoOWRNYEMF7aTTOzwou0/vNxDd++Oe/akCKKXUxIdQSASYKCTIOPr9PWn7+1geWzVowVKsSD2zkc1VSRodbddvCDCj07f1q4U0Z5dmkXl7BBDKrjV3mIOficc/YVyeS3GzxbkBG/zSkc/bmo3ukCCPbGOcZ5NS47K2kuIonhRkJOQRmpbVcsIxd7JfmLlksWjJhmhk/hJEj5I+WTVauoae0hBmZQTgkL6VLvbO3tmKwxBF25wO2eKajRA8yBQAEU8DzJqU413NHGa8HXe3cNOl1KVPYhSR9DxURJ2mmIZZxkYLBSeauHtYkjiChlBGTh2H+tVl7EqxFhnO8jO40Rpuhzk1FNOi31PSbG20i3nT3dHYAt+8DMfPOM5oezDsUbUPxY/eKMAevFXKabZv0dZ3bW0fvDySBpMYJA7UIIxYxgngvg1UYWR6tLctpLi23khI0UZC7YwflzzUeeSKa1YIFyOe2NtRM7jz/nxS5DiEgYHx47dxV9FMPUtPYTPdXBthGse8+RCZH8qrZILt2LLavn08M0X2SDw0PII4GDioWpzypfNEJG2AA4zThk3pIxyxfINCK/ICi3Ix6LT1tbXTMPHt3ePPKgYJqTNcTYZvEOQO9RRPKzAGRu/rW1towphKZbZHGzRUjUf+Icn58117yNlHgaNbr5s7NuB/So00KCJW+LOAeXPfj509cW8RQMUBOSM/Ksu5O4+mspHtVrCzDL3Zyc48+wqyt+pyoHu9vab+wwGA/lUXToYxYq23nbnv86IrVFSAbcjgedQ6K37nIeo3uJseBaZHAbacD71Zpq21UMl1bkCHK7IOwz28yajW6AJA2WyRg/EfnTtzI6qhEj5xnliacd0Zy2IV7rhhlWKSK1mV+dzwlc/Y0ltZmaRUjjtFBHBVc7Bjzp1yXaRmZsqowdxGKfXJ3nc3w4x8R9KEuwuxLs715CrLPdsjYA8OE7Pp3q0luQilWS/bywOF/U1Q+GkiTF1DEBME9+TzzVVql3PFcPHHKyoH2gD0p7ozckFQ1NWmwbS7O0diy/1r1Z2bmc3Sx+PIFbORu+9eqHkrkpNn//Z"/>
          <p:cNvSpPr>
            <a:spLocks noChangeAspect="1" noChangeArrowheads="1"/>
          </p:cNvSpPr>
          <p:nvPr/>
        </p:nvSpPr>
        <p:spPr bwMode="auto">
          <a:xfrm>
            <a:off x="31750" y="-144463"/>
            <a:ext cx="304800" cy="304801"/>
          </a:xfrm>
          <a:prstGeom prst="rect">
            <a:avLst/>
          </a:prstGeom>
          <a:noFill/>
          <a:ln w="9525">
            <a:noFill/>
            <a:miter lim="800000"/>
            <a:headEnd/>
            <a:tailEnd/>
          </a:ln>
        </p:spPr>
        <p:txBody>
          <a:bodyPr/>
          <a:lstStyle/>
          <a:p>
            <a:endParaRPr lang="zh-CN" altLang="en-US">
              <a:latin typeface="Calibri" pitchFamily="34" charset="0"/>
            </a:endParaRPr>
          </a:p>
        </p:txBody>
      </p:sp>
      <p:sp>
        <p:nvSpPr>
          <p:cNvPr id="415756" name="AutoShape 8" descr="data:image/jpeg;base64,/9j/4AAQSkZJRgABAQAAAQABAAD/2wBDAAgGBgcGBQgHBwcJCQgKDBQNDAsLDBkSEw8UHRofHh0aHBwgJC4nICIsIxwcKDcpLDAxNDQ0Hyc5PTgyPC4zNDL/2wBDAQkJCQwLDBgNDRgyIRwhMjIyMjIyMjIyMjIyMjIyMjIyMjIyMjIyMjIyMjIyMjIyMjIyMjIyMjIyMjIyMjIyMjL/wAARCADcAUgDASIAAhEBAxEB/8QAHAAAAQUBAQEAAAAAAAAAAAAABgIDBAUHAQAI/8QARhAAAgEDAwIDBgMGAwUHBAMAAQIDAAQRBRIhBjETQVEHFCJhcYEykaEVI0Kx0fAWUsEXM2KT4SQlU1VygvE0Y6KyNUNz/8QAGwEAAwEBAQEBAAAAAAAAAAAAAAECAwQFBgf/xAA0EQACAgEDAwEECAYDAAAAAAAAAQIRAwQhMRJBURMFIjKRBhQVYYGh0fAWI0JSceEzsfH/2gAMAwEAAhEDEQA/ANiWMKKc2A15cUoDmqMUJ8MYrgXuKdwMV0KB2FMKGgMCulcindoPJFeKDPpRYDWMDGKUEb7U6EAOaViiwobWPDZpYFKwK9SHQnGaUFFexShxQAnbjtXsUquHnsKAPYrhHBruPWu44oAZxXsUsqRXMcUwODvXsV2u0AcxXRXh9K750wPUgx5kV89vKnK7jNACcV3FDs/Wml+9S2emxXur3UTbZE02AyqjejScID/7qHuoetep9KvdPEPS6RwXMywrHdX0QllY+SqpOP1pWOjQsc17FC69T63byeHqHSN1vC7iLC8huCFzjO0lWx9qtNK6k0vWHkhtp2S7jGZLS4jMUyfVGwfuMiixUTveF4Phy4wTnYcY9f75r3jf/YmzgcbfM9h/fAoc6x12+0hrGO1uJI/GRtxKruzkAHkfOs0PtB6t3FRqcnGTjwU7evauDJ7Qhjm4NPY9zQewc+tx+pjkkvvv9DbvFJOPCkxuwML3x3P0/n5VwSE8+FKARu5XsPI/f071h/8AtF6rz/8Ayzf8pP6V7/aL1X/5s3/KT+lT9pY/DO/+ENZ/dH5v9DcSW/8ADfPAxjz9K4dxPCN3Plj6msOPtF6r/wDNm/5Sf0rn+0Xqv/zZ/wDlJ/Sj7Sh4YfwhrP7o/N/obgdwHMb9s9vyrm1i2PDfPbt51h/+0Xqv/wA2f/lJ/Slwe0Dqy4nSFdY2l22guiBR9Tiq+0oeGJ/RLVpW5x+b/Q2rax/gfByc48vWklZP/Bk7c8flWW/t7rYwvKNehIWXwjhVPO4DOdvzqM3VHV4uBA3UUIkaXw1GF+L/AIh8PaqevS/pf5HOvo5lfGSP5/oayUk7eE/fH3pG1sZMb4PPby/vy71k8HUnXN3qc1hbapJLJFneyooUAeZJWl2vVPVX7S03xNYea2uLhYzhFHZgGU8fP9az+1MfV01uOX0bzRX/ACR4vl/58GpshA+JSvyNeqTdLmZuG+We32r1emmfOULUilim1pYIxUiFgeVKApsE5pykB0fWu49K8OK5uxQAoUlmxwK6X44pBPNAzqtuJFKzikDOeKcCnz5piO17I4rhX0NcwRSGKJx/SvZ9BzXQvmaUAKAE4JpQHzr2K7igDhXIrmwUuubSaAE7Rik4B4FO4rhAHJpgNYxXsUqVgilqZE65HPDYx96LAbv7610rT576+nWC1gQvJI/ZQP77VnvUWp3j6X+3tetL79jtMqW2kRExEoTw9yR8RJGSE/COA3Jp7WpbvrJL5tPvbe3jtJWi0tZx8M86cPNjz2ncE4IBG4+WG+lrDU9R0+60XXIkl0e3DI88rPG6yKAQwDE57ljyVBAYHnFF2CLPVdFXX7rp2HTZLnTNPtpJbjEEOwAx7dqlCNoByT8Qzx25491d0vJqWt2OqJpxvo7ZCJ4hIgkl4O1ULcIM8sRgndxyKnwe0DpJ7iW3s9TgldW3S+EuBknG4scBuR3BNe/x9pDR7lEhVi6g7lOdvBxtLHv96Ex7lVrWm9T33WGm3EE0kGhs0RmCOzlvwlkZAMquQee2TzipUrjq3q6fTZrK0uNJsYVlF5GzeMkrcqofgowwT8J9Ae9QL/2p22nR2pi0e5njmdlXkpgK+1iSygLg+bED50VWmtaTe6baa2ym1S9/dQvMu2RgW4Hw54O3Oc4xzmkBlfW13e6NrOnWGpakby3VX8G+Zf3qZcApKR8JII4bz86h2X77U2kIyzrtxu7Adh86V1poyafexpdX08i3aSeDbzzrMkcYbJ2N3KEk9wCMfLNDmj3U8Ej6TJLl4wHhkBx4kWfX5dq+f9oYlLJJx5R9j7MnKOmim9pbf6CW76ct5R4sSmIE+Rxj7dqrB068soSC9t2GcEMcMv286Jll8ayIYKdxO0gEjcfWlC0WVIw8cEiLEMiRhuz/AJh6V5Cyzjyz08ftHPjVdQF3mjX9m7CS3coDw6DKn8q7by6eukTwT2bPes4McwbAUccf360cDTzC8U0ZmSE/i2yZBz24z86i3WmKMM8cE3Iz4sJRvzWtYaprk6Y+11kSjkXydAqraY8kzNayopmDRqDnCeankU+jaOZGc2EgBmDqucgJjle/rVq9lZXN2IjaSQSs20NF8SE/TjFQzYBXYDJUHgkYzVPVNco6MefDl4cl+JxptHeYldNdYvEVsZ528ZXv581z/ul5ywsZEjM4cKrdkxgp3+pp1bLntTy2Q44rOWsYn6ceJP5sbtZLK3uZ5YkvIg0gMTRSYZFHrng8+VWj3sWp61pXg25iEd0rvnHxsWX4jjz4qKloPSp+l2oGqWZx2nT/APYVzLLGWZT72cWoeOnPuk+/3Uanc4EznAH0Oa9SLth7ywBBPnxj/wCa9X3y4Pzccxkd66F+dcVh9KUDQIUBjzpQNIzSh9KAFEcd64B866K786AOYr2MkUqujgUAdxx6V3NczXu9IZ2vYzXhSgKAPY4r1dFeoA8M13Ga8KV2oGexXaSSQfkO9caTAGMEmixC6h319FaIN7EE8DAzzUrxAFyePWh/qlHudIke3cq0Tht6nkY58vKom2lsD4HBqO9ImiG9ZDlSOQR6/agXrHXb1NEvzYqA6MIY5iSMO7bVP0yasrYiezjmikkh+ISR7B8LANzkDsCR3pnq+4ivrOyKxHYmq2viQmQDcN+4jA9SByPnUXZK3B+boyW11vS9Qtb+O0ttOtVjUSAyBpEByyjIHxcE7SCfvXOu+qt+hrYQRTyWEkoW6lYeGs6gj92vO7B5zx5VH681u+sOlYJNFnjRFCxTrJlpFDcKUzwCDwfPIrKILG4luf3do9xdyxEZnmyVc+Y9Gz6n601vuNb7h1Bcpd2GrNb2c/iWVhJ4Nyo+FQV27ioBAJQn+IgZ7cVe6DZ6zdaVYDSVeKK1Y7RbNDbmRGiDbmY5dmIbJ4AJNRelLlrmW2iu9RmktWniWOzjkZwIsEKrRICSMPsOcE+pxV1p2jxaXrkunR2QllaV4YrdpBK1tEikxMw88qwO7OcbRjg1omWhOlWtnqXs51yxUyXmq3Mkl2sUMxdzwrIWB4VfVW4GSO+KKuhuqLPVjaxSSRJey6VbTLGDwFwQQpJzwe44/CTVPo3R13pl9qZmgt2s9TuBJ7uZJEW2CqzgMifiGeB8Q70caZpmn6RbAwPFBCuD4cMMcCZPA4UZOTxgk0xWjCfatqehDqS2j01LZoktiJWjhdF3Mc5yPxjGe2BzjmhPpqeFY47mIky2tyu9Dkjwn+An8yDj5VpvXXRWr9XdSm/OnwaZb7WEctw2+accYLgE7fPA4wPmcCvu+jb7S9E1C9uNQh8OGykHuttbqiHAyMnuSDzmvF1ut08cjwuXvOj2NG5qKb4QRxhktY0CRYA7ZPB/PmljwRd+77v+0b8bhFxn0+lWdvZF4I32qN6KxGPUZpQ08e/ePgfj3V8g9Wk2mey5xY3MH9wUfCrYBJx2qviULYM8IXw5GBU8jGDyeavZYdybR2IwRUZbHbapEMALnIqI6tVuRFpIo7q5itrATTzhUUlhNI2cg4x5cnyxVTJ1FpW7BuXdNpGVt3Jz5eVFN9o8Fzpphlj3bEyuCQQwBwc1gzzXDSOW1GRfiwQWbjn0zXu+y9Ph1sJOTdo5dRq8mGS6DTB1DpIAYG6YHsRavz+lNydXaLbRmSUXirnALWzCs58Lcpxq2fkWb+tSIrdhDGzTCZSrgYByxJ7/AGr0l7D03dv5/wCjGXtbP9xqWhaxp3UEMkli75iIDpIu1lz2OPQ1f2Nvi/tzjGJVP6isw6DtDYdSSTPfW8MZh2vDI4Vn3dsD5EVrFo3/AGy3wQR4i4/OvndfplpdWscHtsdcNTLLhbYQ6vOUvTGGIbaD8XYD5V6hrqjVBp3UkiTGIl4wUw5yB8x9q9X3u58qGoFKB+VeVcUrGTVknhwOKUPWvAV0CgZ0Y710DmvAUoCgD3l2rnanBxXDzSGIFdr2K6MDk0wFdu9c8RfWok86kyLu2lOT9KqbydgJmExC7SyqD8WMVm50AQGZcE54pSOGAI86GEuZIgryEomO+cn6VLtrpIZJG8RviGSHOdv9+lSsnkVl40yoQD3Paqe51uJrlYY5BubIUDndj0+dV19qMkkEgjmhEpBYNuwCucd/KqaNba7R7iSaQpHKGTaBlDnueeP+lRLKJyCSTVmmhkCpISBknGO3OKSnUduJBvQowwSHHxDI8x5djQ6l8qXym31SMiZ/BjTbk8jPxfLBH5U8TPcJPvWR71A0SOiDaQSQM+oPPPlUrI+RWW931VbvCjIxCM20sPn5fWqY6rshkiuzsR32rtbgo3GPmcUmXpuwRQ9vxdPtYbn5x5jjHA9agTCOXUrVrm1UFZMICoI5Hc55wKhzbe4bsszqmk6TCIA7FJRkxgBs5HPA7VQ9UXsf7Alu7UpixuYJnPHKo4bAPnxn71y/0z3yNJ2RJ0K5RBIECtyN/HJxg9+APKgafxYNU/Z5ljdW2/DLJuTBB8+MnAx2/ioTtgnuXPtH6q0ptFm0uOG7a5uMCOZY8RN2ySx78dwKDbHQb5rWzxGxjmIwGG3jd3yxHHHYA9qP+hjNBZ3enNE37Qss4EoB2oRlXUH0AIPzBpd0LU3AuLezgixjaIIRnJBYqGxxkZGR6GtbUUPqrYmdMez6DTLsR6xqAmiwSlrEXQD4vhZuRngDy9O+KONT1fTtNijEk9tCeAJJGVM544z64FZ71VeNeT2FxHdTxxvEhktopCNsatukJBx+IOijPofnQxqGNStYbhyLiUxhZmfG8BAys27zx4eP/cfWn1N7IdmzftywW8hs5rlmvFZEdEQt4YbG1nI4AJIGfmK5c9R2lh1JDpC2JkkluEj3zSrGiHb4m5d3fvgAckj5UPG3McsF7p8XvImga3cQjdIJBISuTxnBCjPkAfSrjWdOvNeku2tobaI3diqNDeJiWJsPhsDOCN45HfbjzyNIjRRe13qTUen59F/Z0oUusjvGVDKwUj8R7458vOsq1Dr3XbzTr6zu5V2XrqoXYB4aZ+JVPkD88+daJ7XdKvNRXp4zy2/vEdtIJmQEIzErkrnnGQe9ZMenLy51R7dJFc24BfCsfiIzjt5DB+9c09FgnP1JQTfk7YZWodKZrdp7SOnZLBpZ5pLV4wP3EiZduONu3II/Kn7P2g9O3drcTNdm38AZeOZcMR/wgE7vtWTDpW8ZCyyxFR3ODgfXikf4ZuQeZYePXNeRP6OaWVtN7/edS1jNjuOtNFt7aG4M07xTIro0cDMCD2/kc+lJPWelBVIE/wAQz8Shf5mgbQNR1jRNLOnkWN3b798aXIY7PUDHYedRtQSa/wBQS4a106FSBviiiOD64z61li+j2DqcZxdebW/4VY5ayVXFoI26v/781CYOfdZbURwKZFOxx5lc45zWezaOXlMgkBUsC207jjzNXr2tnOu5rVCMY5UEg+lRb22tY7CZliRSEyMAccY/s17mn0eLT36aq6/I5JZpT5BzwLfxJgJ12hf3ZYck5H+lPQuyi3CqnwKwbcR5tn1+lRFwCpI3AYJB86c8UhcMiNg8EDBA9ARXQOh2TZeXRFyjKzMiIAufhJ9fvW+6XbLae5WyD4IiiL9BgV8/weJJfQmIncJQyKzZxg58/pWkaf1L1LPq1gqvYhJLhFdXiwcFh2we+K8f2pos+qlD06qO7OjBmhii1LuEPtCEsHUst4qW86JGqbBEQ6fMn+P7dgRXqje1X3qTqWIJcTW8aw4SRoyAvPO0juPL6nFer15SSe54zuzV1z60sfWkKMfOlVsULB+dLBBpsUsdqAFA0oGkClfQUDF5rhrmTivc0AdFcYZHGPnXQK7wBSAqL4izWeRABI3xA4xu8u9VNzJBLbyGVh4UQBL98evNK1jU1uVeLBQZ25UZLDOOM8f/AAaF7rVoIZYbWa9t/DlRkcjHPbuOeO/r6VyOfU6Qi11HUhcKYLSWR5UUv+5TO7HbGeD2/KoF7qDyWrsvi288ZUnIPC4HB/4c+fzqhtNXtbXVGDXQNgW2RGKTDRnBKkjHY84+uKha9dRwkSWdzIzxkq8DNt+A45P3B4Of0pSWwg2hW4jZGuPDkiO3DBc7CfM58uxqtvNQjsmWCxmtrSJnzczvztBwAePPz54AoYsOoJoYma4lkkeAGMZkyZFcDaSvdgO2B25qkmvEnu9QlnZF95jbxI4lABG4YIJ+YwPUd6z3J2C7320a4064J8OQ3AGWG4EgnLHHO3BBz9M0WftgDxUIjgErlc7wd2OxHoTzkfesVtZWFvFfTSYMUwTJP4m3DIGPl9u2audR1y7sbppSsKQ3KiSN2XITGcAZ8+fzocZcIE0gx1DVkSP4ETxNrCJRJuLkMeCT28u1Q9U1W7k0Vbd4xPcJCCYScMo4IIGeexwPMgUN28QnvBHKVmjjDS72bAKEZPyHnxz6VI16V4YCqTlPCgAYj8aHg57cEEEcnt2FSlvQkyht9d1Ca6W38ZkVJFYspB58zu8855+uPKrLqCSwu7eNo1g94hUPIEyjsuBnk8Hn055P1oa05WhLyuZJDJt8Qqd2059PPnJq3tLpUmQ+8mdWAjlLjPdQCvlx5eox8q6XFJ2OT3JUmse92TanaSyi8QiFfFdiJoSfiifn8OSCDzgj51faRq9o2+dIEiuIdlqIpIyPClLEk4ydoBYc9z5Gs8a+lgunsgvhxKGjyF27sN3x6nirm2NrqtpJCy/v4woElmPjCqCfPuCx5z+maJLbcfYL7tobtjBq1vZqLOOUOY5jlGIH0znAB5PNcsNR0K1htIbd1jW2TwY2CltkjtuVckc87e+OM5oagsrqQ3N17u2owz20kebchGjJHDFWOM/Q+R9KRp2lM7NBNNewNHJhpI7RnZQuD8OAckAEAk+R9aIbDia/J1RoVlsl1GUszIo3x9mftkgdsn5cd/KiqHV4L6OzksjDMZ1LgKd3wqQGIYcYBP3IxWAaDa2V/arCllf3c5m96SQI6qYxkYBYgZPJz9j2o96BvNWu2urQ3cFhpsBMkcUOx5nXzAbso8zgHk9+a1Tae401wM+03Wkn1TR7bTLlZLsRFmdRkQBmGGb0OAcL3+1Vo0rULHqHUYrC5ukjSdpJbgSjxZcMeScjLEg/L7CtD1jpKy1QWc9vIIFiDSGRGXLMSCXYn8Tcck1WXHs2sby5mku9VnaV2ALuUZnJ7Z+dUbJoHprgT63pVw6pDAssr6hEpBRCXJcNjjlNo/lQ7JpgOoRW0E8cniRmQNu4UYJ2n5jGKPE9mWj/AAga5IQd2ABHzt7/AJefpTyeyrTZEV01a4dWG7IRCGB86LHaAsdMTtftZm7jU5G1gM5+Lbz2xXf8JXMjTbLxMQ7AS0Z8+/Hyo8X2ZwpLJKmt36SSn94yhQW5zz96Q/sxV7mOb/EeqAJjKgrhsds/p+VAWZde+z+61BpLoX8EKxrIAGjYF9ncnHl/IUM3HTN0kXiLcwyt4Rl8MkhtuC3nx2HrW/L7OIkxt1zUVxyMEcVFuPZVa3Fo9qdav1iYbcALwD5fqfzoopTo+f5NGvYkL7FbAbhGyeBnt+n1qPfWc2nXTW06gSAA8cgg+n8vqDW6f7DtNBVhr2pgr2PwcfpUOT2LdPplX6hvPgwNpMfG7kfnzSaL9WJilscXkDA8iRe31o50pidYsWwf/qYvl/EKKh7I+lCyx/4nn8RpXhCh4smRBll/9QHJHlVza9EaLYmC8fWcrCoud7yxgFFIO4nH4eO9KiZziwI9sMtwOtjaxo0fiQrIGe7yjjtnb/BzxjzPPnXqr/bFOH64abTzazGa1iZxak72GMjxDnBOMEfLFepTSs5emz6CXtSh86SPlSu/etgFD60oUkfSlAGgBQpY7UmlCgZ2vV0E4rlIDoqHq0xi0+TAJ3DZkeWamCqrWpxGiBkWTDhhH4gXJHIzn78fKpyfDQAHfiWS6giTx2yzxOo45KgDPoMffzqVbaDYyxy3V1aRIm5ZUIHDFeM5xwcVKgvdIuknd5/DmWXf4chIKgqD37nj9OKf1DWhPbQtbvGqh94BPAOCcn+f3rlqOOJPco9dvbCxePNnDcRXchWa2KZJYfh+EeR5yKzXXUsULJpkr+5yIChJO0Z7qQe2D+efrRRrWsvdahNLHZobjBbxQ2C/HAB7g8c0FapqDXGn+HGUKBTxgEr8icd84z9KiM3ITZFjvplt543mxKXQYOPjTbj4WHb54I7VXvqE89yhwFGPBwDlgRjkn1PNMJOJ4ZmldFfaCnmM+vPbHFRLd3E8gKgNnaysex9a6FEqg+0eHT4NUtYZkkmtCTKRtJKJgN2GSRkfWrJtWs7svPeW4bZNsDSPklPPIxgDBHbnufLFD+mSyw3EMojRgoUFxKQexJHPY9s/LtTeqas97FJC0atPvwCy/DjBwc/LPn6+dZNXsZ32DDpSO29/jtluoBbWjSAscs0qkEkY8uAp8u9QOqtLm02CWa3uUmt7qRi8Rk3mXkYkDefLH4e448s0KaZrsujyNLAqi5uQY5VMYXAOAR8XmDyD25olF3t6VufFv2uN0jkKikonAPh4ydp3c5Hbt2o6XFjpIqdItIrieYgeF4uBGjH8Q4H8zk9q7qtm8MTSiF4wPDU7lJ3PgBj9M1Dh1UG3FsturSNlfEHGM9j/ANfnRFeWUj6Q1xLcW/hGRiiO5+F+QQWxwcjjtnNO2nuS7Aq+ujPG21x4tuxLBxj4ThcfPnA/X1qysZ/d4I7mOfEKYjkTO0yKDyT8s9h34qiuJQdTSYAqk8jAgkbRyDgE/TvSLkIkbPFIojd8KvckAeZ7en51s1ao0e6C23vZRe3EVvKsS3ahU8Nwi7vnnyUAj15oktNWiuooHmZ295MVlC7AKkcY/G7ehIZ8MOazWC5meB4AwdAwkdlHfOBg/P8A60aWGoR6TF7rJHGbokKoLqEVRycZ75wKzl7rtEv3TV9HsNPsbRr2a/MwkmMUMdqm5YEY8LjGcZJ5PkfnTMPTtxZaqk9rMsSRTeJ4tvFsMpIBwR5Lg4+ZFZ3fa1PFMl8961vLGCFCt2bsC2O/FWVp1NNe7Zo7iZmJ2mTaWEgOO3rwD6VMsvu3Qk02addXAutJ8J2dU8TLCOXYUGeN3yBoXuNJuUl1Qz3kkls8qpK0jlWhfacOMdx2IaoFvcrp1xPeRMk0TsVHigjCgd8eQyalP1PBfRyOUWcyLt2EbeQfw8+o7GsVqF/UW0COt2j6HqD2VleXNwsEJlSbdlcuwBVcZyDnv+dL6S671LRb0z3HiS27qokgZjx5Ltz2XPb0q7Ol2l3b3PuEMK3Sx4eVs7kIPZR2Hp2oE6it7/RFgnimjRZF7vgglfxdxyT6fpW/Up/CTufQGh9b6Zrwi92WdWZS0iumDEc4wwol7jINfLmma3e6JHa6tGwjcTNJHtjK+IOAy7vMc/rWp6T7UJ9T057qO1Uq3CjBJVuxHz5x+dX6qiveGpeTTz9a596F9B6sn1PebzTpLWIfhlyCpx64PFX739ssMkqyK4jUlgh3EcZ7d60jkjJWi7RX9SXl1baW6afFFcXsnCW8jbfFX+IA+uMnHyr56v8AWrxV8bUZZIbqW5Uo0u1VMP4V2gYOAc8Z7Zziju76qu59fmvtPljy0e5VwWkQqCWXB4AAzk8egyaDL3SW1t5NQ1KZj4cIjEbqUZcjcOPvn8q5ZZoS5M2ygj0/SnheW4vJLnUnD+HC0hRhKR+JhnOMfnVhddP69f6dbrLNAFZAsUYYqIlLAYAz8QPBFTNA6aGmBZZUS41VgGIlYugG7yYDgkZHnzzxVRd6xJcTXNpJcRwTMGJ3ykxgknAx5EA96nqbfusG+yJd90tpwsEh37zGV95uA+WVyDwqf5e3Oa9VKx1K1tAsGqQSrGuGjjb/AHas2Rye+SDwO2BmvVX8ztIdPyfWC5+lKxTYJIpY5ruLFDOaWKbzShmkA5Xc0kZNKHFAxQr1epE0ghheVuyjJycUAVOqa1LZu0NvbRyzgFgjy7TtHnj07/lQRe2Vxqct1rl7dE+ACtvFHKQh+HLNuXyxxzyOaGeo9T1LUuoGlie4iiPxqwjHDZwOfMY5H5U7+1LeLSljDszqwXLnaXOcHgeRJFcjyXuZtkHW9Rg0wLZG3iYwhVW73K2Qe5BOSdvrVnoV6t5cSxxGFWRWbBG4kHjcQBjkmhqa3GvS7oFS3jVX8Sd4yijacDv3Xj8zirrSYdPthYQiR32zj49iosrYJHn8+3lWcltfclFH1DLBBKUjvPEQcH1z/p3oTuYved7RiNZQzSblPLDAyPn2z9zRL1DamyuJI2WKSOaRtxTBXP18vWqy20W4ktkuJWji8WLbGEOWJHPYdhxx/wBKrG0opi4ZU2Vsi3cfveY4n/3gIBABHBx/fau65psNoLm9t3c5lXap5OwjIbP99sVdHp8SaW77ZDI5LrIw5PxKpT82z9aevrP9nSM9xP4SqUKpP8LHjkLnvjOc/PtWinvsWm29il0xobiCBRO6KT8eMtuYjj4f9c1ax2ayyiBsmbB3FcHHJ4YHv2zVNY6ppsEz+GLkksdqQQ7wvPqx5/Kr/TdQ0W4hZ2mnjmkcN+/iAViCo7rnJ5H58im4vlF+jKT8AjdfuLp0wZIvGIUsfTBI/v1opivN+kskbeGS7SMoXC48zgehPbz+1Xb9FWWqGB0vIgPikje3uF2EZGeNncEgE59Ksx0nLZRSCO7EkExyYonXKn1JxyM+XnTmnXBXpOUulACrbLpDFhUDja+cgY5BPH95q+XxISC00ZgXE8fg43Fc8jB7nHH2q4HRU0jNFHqEW3jKSIik8+RLZr03SsssVvC89pIVLqG95jK7D5H48nBqZJiWGb2XKM76itoJLlZI2EcU5Lou3hARnHHA5Pby4qoeVrqK3jjy0u3GAmMYHPPnjFaB1B7PdXublp9PKzxnC+EreJs+QIycfX+VVyey/qGRvgtTHwSN7FMenlWsXsUoNK2iB0pIllc3A8cBmRd5Zc7ud2AfLsB2/SkS6zLc3P78vM+4Ou4+Y4Bx9OKdvumOodNZReWjRknJZWyG8hz696hDp/XJSs8WnTSbRgvFhs48zzSpN2RLG/iYTaHov7c09rlpRGsb7HEg4k57Y9RRroyQNJDb2fhpJb9n2Mmc8EgA88DHPpmq/TPcxpYAtZRKqqJg2V/ejGQ4xkE9u3IFOXcYtrhb+GaKIdvEIwv0AHljt5/TvXn5ZtyojZFjdWthH4ccV0k4jbawZyo74Gc/iA5+9V9hpscmqSLIZvAB3OEbBJwSTtJ/v71Qw6hcW9zLOLqEiZGMaFCxHxnkg9hk586lW17NHMXkjLzEHLkk5I48uBjy+1R0SQm9ws/bNjDewlI5oZ4UKCKQAK4Az+LHLZ9P9KqOob2w6jkOmXCFpLZo/CYPt4buBnvnn8hUlNUvJrOBWhCSSEZkdQ2VXBIbzHlzVZqc1jNrcthczJBcKu7cOyYPDB/MD0+fFVBO7Q29h9tOjn8GweASWcaMjFk3NGMcHnHfHl2Iqba2v7EtDbK6yQjJhVlKkLj8J8s5z9vpUKGS2s3ZxOEuWZY45vFbJCnH4exz6+VVusxPcqBZ3VwlwH3lDISJOOQPT1+dSrb6WxItLXq0rpptZCYUmZphG77847j047VBGvSXd2l7ZmMTSZUxzsy5Qgd+eQO+aF4by2mt3lksN0cQwZZPgMbbgCM/w+uPrVpYWUF5q0nvt4o+HbHKAMMgwNy54+3qa6FBVuS7JkGpS2ib7GwVp5/FLurZUIM4x/w4AOcfnmodjcahqFrEYjHJPuwsb7ifDb8WTnbs7csQfIVZdQNe6TqNtZ216Jlul2KEAXwY+wXcR22jny9aE4ZbmPXZrKGUG4mlUBInzHGwJIG7s2BgZxj+dSsLSbBKwsudJnuWv4p9RuY2YFZCqlERe6gEHlc88+XlyKr59L0KadrOKzZNPaNXmuFnJkIB/Fk85znPHbHlUPWeoZba1bTxqMnvJn3yXY53kja3IGcAYHHpxVDHe6nBPfzadLJteMby4OZEPGRx6c5P86cIza5oavsTNT0XSYUuLaCV7q/LbV8cYCqrYyrLgZwOcg5798V6qe4uJZLuR1lMkoG8kEduBkHjPevV0LqXDLXVR9fKcilZGabXOKX3HeuopC66pz3NIHHnSh+LNAhwE54pfPrTY5pY4zSGLFNXXNrKMkZU9jj9acFAvtC6gk0yxaKGYo7eSjLDz8vKs8kumIzMtdvL5dcD2Fq6zC4CGRlY5dTwBnyOfLt96dvPFW2N288CS26gyPE5VHYE8lj6t3x9KjaNLqOpySv7vdmMq0pk8EhQTnaxP0wf61S30NzOGSPW7J4C53RtJ4WB/DkFRzz/APNYKLexnTbJVxem6hlRY/GlhbxDgZDtgnuSMDPke4FL0q5nW/m1LULTZJAoYCNGGSQBwp+EcDBNdXStTvxamHTrK7SNw7i2uo338YGcnvx55qTcaD1c2npbfsq8lEtw0ktwxG/B8jtPbHFPppDUGO61e2OqNO1t4bR2koPK7UjBHIzk5yeaZtEkJtys0gaOP4cpxs5Ix/fY1Tal0rqWntFaG3kgkdM7vBbGRxgtzwc9+AKdt7/UrLUZILyOVhKrW5lZCwCHGB2zgVPRS2E4Ni+q+oraOCweA5m2LIUQ7Q3pkD5gGgG/v7m/ufHvHd3YEonkB5ceQ+VOSWl1Lqey7fa7EBpZgVVFI4J9OCKLLO19n2nO7Xl/fX7AZxHCck+mOAPrk1tGKijrxYlXNHY+lhb9MaHqqMLia+n2MNhZYgQT+FeTyMc+dGnS2gLpqag89nde8eF4cUrW6xCLIYZA4OR3GfSh+f21XNlALXQen9PsoE4RpgZX47HyA/WhbVvaZ1frCulzrMyRuclIFWIf/iM/rVdLaL64rYJNE6f6l026ureyuljktirzJG28yYxg7R+LuPzoj6k661Hpy6isrrStOurwpukLoV2/6/z+tZVoN7fah1HpkM9/cMDcIPikJ8x/Srr2uag197TdXHAjtXW2QDyCKB/PNFS7scp43sohSvtW1uNNy6Do5Rl3DZngfPmmk9pGtOVjt+mNJDMWkxEDz5E47fesrugUcFeAeeKZWaVDlZGU+oOKEm0EuiMqo0mbr7X1uTF+wtGSQ/w+6Lkc0xc9d9R3gRJNN0sjDbF925474IPlg1n5urgnJmcn1LZqVEb1pI9z+CHyFklG1ee/OKKdApQTvcNbfr3XrdW/7tQor7WWGSZAGPlgP+lTrX2n3NvJH42jMgBGGinkJI8/xE5PfvQtI2saViB76YYAkCx8A+jZPl86rtRuLslbh5ndnIJfcM559PSlu+SevH2b3NM/2q2VyMSS3sLf/ch34+6vSNQ1jQ7+03trhhvHIZUurSSJCO2AxB+uTx9KDdJ061v4ZhfJL+7XEckHJz/lI/s0W6FpcOuWxudUupGRZGhI4DKRja3oRn1rHJKHLRlkaXuIqLBYjFJOzMzpMA6lx8Kc/wAXY9+fPvRJbX6FIkjkgEZO1CW5z2zt75AGeeTk0KrZx2+r3Vtb3LXEAkAIkTw2JXyIPbHPy4p69mGnauZ0nUgIpibZ8WQe35elZyh1OjmasuNd1EhJXy88bh0ic/ic4HAGMg8k+YoSntZ5oVuYNwD7WcI2THlgVCnsSTzjPpUqPX77TbhLmKQAjnIAb5n70WabrZ1O5TxbCIeGpLGQYizj4SQBjdjOPrTt41wCVDMvv0ugXNvdXeL+0gMjwbQuP4tuQfxEjn7iqnQ9aga3iguVJW4mJUHggjHmPQ/1qX1K8u9r0xuLskJiIOEl8thBAJJDdxnvj6D24RPYo0K2ywnxl8MlsKW8x59qIxUolVsEupazBpzrHOUnkmZjJAi5BU9gx8z9ai39nbXTPM92q7ShjWNQoxjhcjtjPeh28vI1umlmM342MbDtuBOdp/LimoGF0oaIyNHbx5dHfIfsCBjscfyqlj7kKJe2etvftPaag8zW6ZWOSTG9TjIXI8+9RLy1063ubi7S9uUmwFheNgoRsYYOe/r2qNM2nPaxz2xQyIA0sVwSAwxjgjv/APNEfTvS73Oh3txCjTs6Hx0G1UTOSq7mPOeDjyq4wTe2w6rcEdQu4tRNqhRI5Gbw3dUwWHAUnJPP0+dSZdO1BFVbQe8rEQDtXczEkcfMc8H1prQ0vI9WAhWRJC7Ru7RblRcfEc+WAf8ArWhQ6fZaJokc8S26yvLtMzhkGO6hucse3yrPLkWOkU7Rl6WJu7xYS5t0UHDTHsPX55PHFeon1+c2uu2t3eRGeN1eNkKheV7EduOTz5ivVXW2k0i+2x9OoTjtil8UhSSOaWvauskVxSh2pIA+tLFAxQrzyxwxl5ZFSMd3dgB+ZqFqlpf3dmYtP1H3CY//ANwgWUgfIMcVi3tH9muuw6Tc6/L1RPqhto2knF38G1BjARVyM5PbgUm6KSs1y8646YsBm41u0H/off8AyyKzTqzq7prV9Q8eDqOJIw2ZE8NjkBSBj55/OsJhukEga7tzdIOyGVlA/KpE91Zzsog0tIAGBOJ3fIx2+I8VMo9XI2kaY3XHStvYC2hnvXUAfFEojzjvwT55POPOhHU+qtBkffYaRctuY+L75c7twwQMBR3+ZzVBZW5ivZU8EyBTj8H94qJLZzS30sNvBI7bjhEQkgfSl6cVuNRT4Rez9aztbPBb6daRK6FCSCxAIwcelRbLqO6t4Zgt3c28mMxtBK4wfTv2pFr0d1HeNtg0S+c//wCJH86trf2WdYXIBGkOgOOZJFHf70XHybRhNbpES39oPVEB51WSZf8ALOokH6ire19qOrh90um2M7dyURoz/wDiRRXofso1BZolvNKtMhQGaa9JwfMhUQZ+hb70Yz+zWxtyjWFppFnMpAe5lgM7A+qq7bR685NDkiljndAfpHtGF5ePbapHDpqx/wC9ee73gY7gKytuPyoLuepngguLBfdoo47qWVJY7dDPIxbIDMeyirnW+jtM0vqPULO6uve5FszOkhcKZZWLHsO5zxgVW22gW19ZzXNzZeCDcSRm5dj8TA84GRjA9RSjKLs0ngyJxXkVofW2gWkDLqvSVjeybcB412OSe5J7fpSb3qPol2KW3Sd9FC45A1Aqc9vMMD9aftZdN6chuI9Nm3SzqEkkkO7gHt2xg+Y86lacnSun2ccupatcyXTrlobWNFCei72JJ49OKap8IWbBLGk5NEaxm6agsZvddH1y2uZUZbeS5CSRI5HcPtBHbvSbTQ+krmzt7qbrlIbqSMPPHcWG8q5HxDPOeT386nT9Q9JOpittJvJ7qT93FcXV48gjJ4DBeBWYHhiPQ1VHPsEesraW0wSK/guo8HbKlpjcPIjIGAf9aoA6BDwCx9UGKsL9N2kWc3ngKf7+1VNKHBrqV79+Uv8AoeM55CqqgkH4Vx2pcl5LNKHdgWGOTk9vrUeuVRgW66jeXe2LdDkqEwTjI8qkX1rqDWjSzBDArR7wh/CTwOPniqCpVu04jkaN8LHtdhux2PBx54NKkLpp7Bfo7vbSSSRymNEbEigkFgcjH8/zog17UFtIILaOBLe0BMfhW0u4spH4ewGOc5B75rkphudRvpZJYNkkonlVIgclucj07/rUXXLaztbV4ZpJ2wTJEhGcDuQPtmuJpOaHqF/NZSsbq5tv2lYyxJDxFIjMA27HPHnxz+dEVup1XR44rnTmmghXxHZDj4tvwgkefmftQwlhJHoen3EVwpGoPKvghe2xwOfXuOfLFebUZ9O0o26M5LSjDZO1SB2x2I5P6V0OFmLRH1CYXk7+FuV84Uht3A+dOWly0du0HvLqHIVgpzkDHI+ear7jUC0jskSQgHlUBGcdj9am6IINQa/ku59ht7R54wEADspHB+xP3qnG0OnRd3N7Pd2sHgo9wYMzOQ5Hw+p9NuRjnuD5VFmubK8u4bkLNC99mRmzlY8ErtA74yCT9apr63v7GaKWJ5IjOpKKhOducDI8gfSnpLlzoum3RjQzW9xNDIGGN6na4H5s3alHGlwNLYiPMb6YLdMEQNt2L/Cf81TtPD6RetLZyK77iiE/wnHBI+9U7MrjAwmTkc8Dn19KkiQozhz+8KbWHbbg8/Y02gaZZtoKXMJuYrmNZWlCPEXC7WLckc1oGje6jpO2s7iBheRkrL4crIGUE4354zzkZI7/AJZPEzRwqd5ZS29VXPJBwQf55rUtKvoZen4oCjyZnFug2b1kXZudgeASORnORxXPnlOMdmLpk0XsOp2trpr20dnavbBdqQM20MWOCXyMYOc57mhrXYLB7qJWgPiqMCzUBo2yOwOfxeWee1IkjtTe27iO8kCA+JEkq/FGuck7vT8/l503Z2dlPqHvVmIJUjbMEUUJBPPmd3Jz3PFcCXTu2SQ7/py/1W2eKQQ21takZuFbxFds4xnPBHy+Veq91CfVJ9KKyXKwp4m3ci4bA8gBkDn19K9W+PO65o0i2lsbuvNKByMYP3oSu+vNPtomdIyQoyWlkVAPrQhd+1e9urS4n09rG2WMOIxPIAzlRnscnB8uOa9S0JRZsABx24pMc8LybFmQv/lDgn8q+Vur9W6ovZo/feqINS8YkC30+6Yqny2gD/WhJrLU7R0la2u4XblGKMpP0NFruOj7fHftQ717Atz0PqtuybxLDsKjzyRxWFdF9Z+0XSI4pI7HUtX01yESO4iZ1JJwAshGQfufpWza7qp1foP3k2t1YzXDKpt7lCkkbA8gg9+3fsaJK1sJ7Kz5u1Hpe6s9NsLkqxa4Dl4tp3R7c5z9qk6D0ndajcwtJG6Wrko0gGSpA3dvTHnWuLb3LGAFYpCASNyYPPHf6VzWHn0jp7UJY44o4orV8BcjYNpAx+lVdGCm3sY5oMgl1G7dc7HmJH0zx+lWui3Vzp3Wl7cWkaO6xFirkg42gkjAPPFBNndyWkwcKGHmrE4P5UXaL17c9M6nPqVrplk0lzAsLo27aACeRznJwM1nK2qPQxNQalYYQ+0vqWeRRDZ7eQFCW7Mx/P8ApVlDrPXt47vBY3qqRhWWER48u5Wh9PbdraSi3g0vTYwuSCFb0z61El9tvVlzFKye4w4wAFhz3OPM1PSzZ5Yvv+/kGK6L7R7sOZpZ8sDxLcqCv0I7Uq36A6wu5j+0NSijh5BVbqWUk+Xc449MVnN37UesniMv7YeGRZNhEUarxj6VW6j1n1Nc2VpJNrmokyb8kTMucHHl+VHSxerH9/8AppNv0dbXfXVzYX+rNDHp1nCDKrhPEyzHvxjn0rLNRmLapfRXF63hR3DogJzwCead6guXv9R0+WZiXewg3k85O3ufWmra2iutS1SNwpIBZAfMhhwPtmiPuxtjm+uSUdhgRWmAQZZA+SNo8h65pM3g2sCSi1yGYqMyen0pJTxLGGNU3Fd2QPqD/rS7uCRdGtUMDIRISRjJPHetbOZkvSb8yP8ADFFFtkjHwrkkEkHk1TG2PiOSONxx+dSrVWtnxgqTsOTx2b+lPwx+8+KB+JZGQ/TPH9/KktwryOvbPP0yhQZ8Ik/Phj2/OqAKScDvRbbZi0aQkcK5LAfbP8zQ/wCAj34jJxH4io7Dy5wTUQ7nVqkqg13SIOK5W0e1D2adMdIdMx3mmTXTXZdVHi3AcMD3OAKxjHrVJ2crVHKWrFd2P4gQaTiiXpnQtPuL+xuOorsWejyuwdlkAlZQDyq8nGeM49abaQRi5OkX11ClqJLq2S4Ilgic7zyuVUvnPlnOKrbzV2u7xZJcvFG6krnllGMj7gUUdV3PTS5g6e1hZrc2wi3XMhLZGMDkDyHegXxpPeC3jwq6gIpDjB+Z/OsId7NMuKbknXg2f2aaPaXusalYNao8GnLIYWYZCGaTxI8eoKD+81Z3nQNjeXutRSw+DbiO2MaBPwDB3MAPUoAQO+BVF7J+sNI6f0m4h1O7jN3NcCSaQHftjRQqcjgAAY+9HMXtH6Qh1y5uTrVsLeW2jXdkn4gzcYx6NWuzM3hnfBlvtJ6Vs5db0o6T7naI8cVqLTfiVG2bslcduQMk1RdPdNqL7SENvIL1rwafLEx48YOJNxH+Uxlh/wC00Y6r1Z0tH7R7S/trm2uLaSWSGS9LEtAroAp5/hViSOPWu3PVHT0PtWtNXttRiuNOitC7SBvg95wyhgPM4J8vOkns7G8TtKKDvqnpGK7ZZbK3WIIu9ZExu2hSRGuexJxye1YlqPR9zaafHp9y6m9nlWdbaJvEkjBUqN2OOTgDmt2HtK6Pnt4QdatBI0eeSQF9QeOKzPUtW0+frG61ODWLWKJkWOJozv5DhwfkAVHPzrPJl6KNsGjc4yb2oyhdKvJocQ20kjBd+1YySFzjP51Hmtby0u5be5Rg0JPiqCG2nz57VrQtIdRmxaGSYQBII50TfjJyQCD+Hknn07UzB0NeSrLqH7GuUlLYxI6l2P8AmABHB7H0+dZfWJX8JS0+JL3p0/8AD/QzO60LUbOxa9lCRw5QL+8GZA4yCo8xjvR50x011EdBhmt9X0w2l3jwkk1Aq0RIPl/DxnPnVxd9HX8xKDRJnh342yMkQAwPjABPz7+Q9aRF0DqsDLNH094vJJCzqBwfhPPfjuPvUTyTnGmio4tN3m/kC1xomr9N6zHeXXustux+OKO6ysgHZSVGS328qXHPaSxzzRtJZvJLjbBNtKnGSWPdvlRWvQHUN6kk13aWVs+8BIhLwRnuSAT8sVZt7NNQjBFs9kDuzl1ZiOPI4GCPKpam+xEsekcbt3+BlUl1f2kpktp51eAFV3vyMnkffOa9WjD2RatNG4Gq28IdsugRuT9Qa9W0YuuCJTxJ1GJOtOt5YtSunhtrUyXMayBYoS53LldowDgEbT+ZqDqnVnVOqWF9GLe4jt2iZXWKzONhBDZyuRxzmhW0minsrv8AYzSwNEqusrykyK+4Y59O9W+g9XdRW51Cz1W5e88S3ICgKGQsDxxwa3bVM5ow6qaGLe0udbuLO+Vlis7QcyXAKh2IHYHv+lTptOIuPF/atx71g7VRcHn0GS2PtQO7a1JaRXR1KV0t2AhjVguPU4Hz4+dX2ndQpFOlnqNybGxBLyxwQ4e4bGQrSDnB8/XtmnS4GsaotbbW9a0bFpLNdywi6Sfw0I8mVicE5zwflWiahr1vrmnWngPI0fxyF5kZT5YHP3rD9c9oGp3M3hWEEWn2KniKJQC4H+Zh/IfrV10/1PqVzrKWUmq2M5eNGjVhtUlvxLkfxD0Pf5VSb4JnjXTS5NTs0EOxtrHcCct3JPc/pVF1u9xe9MSafaofGv5kgB9F3bmP0AU1dQNcLCA6KSMjcp/0oI9oeq3emaRaPDGilZx/vBkHg02YRXgzrqbT4LHqHwBlYTDGVPbOBjP3xVVdxBjAisBuTJLHgHJoj6Y01Or9dnOqzXB2xFwYdvfPb4uMd6mT9F56ksNLmlnCPaiWZ1hDkFmI4AbkZwM5+1ZvLBOmz0IafI4p0C0VhJ7y0viQgKDwX5bC+Q86c/YV7DYeM6xiObaqsW4znPetGj9mAK3UjS3HjJvFoht8BuMKWO7jP3xVlfdD6nP0/p+mLerIkckYaM27JsGDuO7zxzS9fH5G9PkvgydNJkkWO396hdpZeDGS+Dg8fep97oM4Om6azEShZCCUPxZbPANaDZezBYbi0eGS4jhVy8rNCQ2QOMBj6/SriboGa5122uXuLzwoYmVX2IH3k8YG4jGM896X1jF5D6vkMi6gi921OxtcfvIrWKNye5IFQ1Jk1vwQqJ4kqrv25xkjk0ZX3S51j2hXOn+8vH4O1A5wWOFHerbpLoSSTrDVYrqwa7S3IjQzq6o3b4srjJ49fOpWeCRtLTz6r4APVbG5068WOCbxgQeY1xk+eKjfs/UZ4hIQytuwqse486+hG9nttJeQ3E2n2qNEpUIkDFOfMhmOT8zSLrSundPvIGvtVs7J7Zi6GOSGHafoozU/Wb4iwWnj3kYEdCvY4HnuopNgxtKo2N2R54xUrRtNvJ726eO0me3LsrShfhU9+/rWyX/U3QEEu686iuL45H7pGklGQcj5UPWntG6B6egnj0vRL69aSUys1yVA3H0zkgcelNZcj4iKWLFF/E2BMkPu9jcKxGHyQM9zt/6VAsuntXvo40tNKu53YZYRwMefnxRYPa7HZsw0Do7RrEnnd4XiN/IVDvPax1/fZCXrWyHjbBAqAfpmrTkm3sOcvUhGKXA7qHsu6u1M2jWuivCgiCsZ5VTBHrk5pK+xrU4Bu1XXdD05fPxLncR9gKGLvUuptWYvd6jeTk9987H9M4qKdJuid80hJ8iTk0nPzIUdNOW6iw5To32eaVG37V6zW9lB4FknH04zmq7qe+6DMNoujpeXUkcyeM8xILxKMbQfLyFCq6P8Q8SZVBPAFS5NIVBF+7GDHuyvOeSM/pUOUU95M3hpcrXwpBLadfdL6PKJNK6JtfFU/DLcSl2H3OeaC9T1L9q6xdXzRLbieVpPCjPwpnyHypV7biGHOwqSeMiq4g/OtIKNWjnzRlCXTIkeLEg+En5g+dee7RkxsNRyPnXMVfSifVmtkdDjbjBp2K48JcAZpkDJwO9axpnshtpbOynvdRmjlaJZJ7cRjgnnaG8uKUnFckRlKLtAlpfRXU+ubTa6JclWxh5QI1588sRRRaeyXqy0ky0OnIX4zNdbgvzwoNa+XSBFijYKI1GBjBAFdku55WQxzDjuJIyPv2rFyTNPWndpll0n0zpfSug2+nWSRGUKPeLgIA0z+bH8zj0FXjW8J2k4JU5A7UFrqb2x3F8uOcHypD9ZhXRgy8jBUDJoWSKMHBthwI0UjAAXH5018KH4T5+VDkHVUcxI8FwQATnimbnqMW7MpVFOeDnPFV6keRdDCpokIJx8Xf7005COgOAM9s96Fv8AFqxjbNC5IwdwBxg07PrytEJBHjackM3lR6iDoZfgeIzE+uK9Qf8A4pIaQxtuXOSACcV6p9SI+hmURdJdbNaPBp7WskL8PFbQ7VfnzLIB+tSJ7fVNFDSavoKy3wCK7W820EAcZxkfX1ra47hsFpmJA9Ris+9omprJOtpbsbe6jiBa4TO7Bz8OO2PrWuTgnE99gAg1W6WwitjplsiIytuZPE3YOcHkUzqN/JqMiNcw2ylDuUJZquPr8VTun7m7t7d86w0WWBwbZZM/n/KpWs3upSg+Hr+cnHw2aJn71hJ09jtg7W6ZWQajoi2Pu11o7gLyZI5AMn/NjyPeohl6TugiJf6tbsG3cRI20jtggA1Cu4bx7WYz3hnLMCSVHOKo9kgJUS7fljFXDfuTkaVJI17ResdMMZtYtdkuJlUbTcWpBIAxzjv61T6r0/a65qDXd31DHKjHcA4feo9APwgfQVmttFOLpfBUtIDkYq5L6mmVPl2BGc/rmtJJvhmUHFO3E0DRNG0bRpWlg1q3LSqI3SaMlQvmew8qsrq50WTqiHVX16wRYIREYjDIAcNuBG3visq961VQCiuPLK5pa3WpsMNG3PmTWDwp7tnV9Y/dG1nr3peBhu1Z5Bj4mS2kIJ+uKYf2rdLwqCDqE577YrU4B+RYisXkvb2MtE9vuI7n60gandqm1bbj1Gc01hS7EPIn3fyNVuPbNbttEHT19Kdx5eYJxnjsDzUeT2vX5XZB0ouR/FNcOx/QCs2TVr5Vx7o5HfIzSxrl8hJ92k5GOSabx+EhqWPvJ/IL29oXU8lw01no+mWMrHJeKzBc/wDuJJNJl646/vlAk1i8jHksKqgH5ChIdRzg82zZ8zvrqdQyq2VtZeRjAf8A6UunIuEkaqWn5bbLWZ+oNQcm9u7y59RLcs3P0JxXo9PvI2Bjihi3cZ45/Sqhtbus/DaygZzznNebqCcNuNq4PoScVEseVnRDU6ePkt/2TL7y0rPCsp53KCT+ZNMS6FFKH8a4Vc8/Cqgk1V/4guN4cQKCARzk8Uo9QzSA5hXPypennXcb1OjfKJcGlWtjPESzsWyCccD8qmutqrfDHK6ZO5xnAqhOuTtgbfhByBjt+ld/a0zZUbxv7kJnmm8ORu2xQ1engqgvyCJfd0X4d2Sf8wpmWWAKQ74J470PSX0gwu6bbjj93imvfUKbJBMw88tj/ShaZ82N+0YcJF6/h74yqk48t1OSXeYo8JlUYjJ9Dzg/rVEupxY2mBm+bStXRqVqHLGyRsjtyefqafoPuJ+0IpWj2r3izSpGoXC8nFVm/wClekcySFiAM+QHApFdUYKKpHlZc8sk3N9xe81wsa4Bk1qHQ/s00fWZEl1XqSwfI3LZ2U4aQ/8AqPl9AKbdGVtifY90FL1Nr8erXsJ/ZNi4clxxNIOVQeoHc/l519KnT4GBBhjx5/DQLY9DLZWq21n1NrVvbRjEcMEyoiD5DFPt0nKAcdSa2Sexa4/WsXJctDa8MMZLOGZTG8Sso8ivGaWLcAjAHbsBQBJ0feuswTqTUo2AGwmU4zjueapLfovWZry539UXhKY8OQSnGe7efbmp64+A6X5NXezgYjdGhb/0ioFxpthvI8GESqm7lQCB61mH+DNZGoSRP1HeeACJFlLnGTwfP5D86YvOhNXOroo1+7YSRhWl3kEDJ4/F2H+tJzg+w1F+TWk05VY5SPnnGO9eaxjMhbwo/Mdqyu46R6stXiaHqi5dlYhmRyCq+vf5CpFx091dFAkn+LruVyQCoO0AHvk5o6ocULpfk0RrBJJXG2PCkfCRnFdawjKH91GxPnisth6P6pF5OV6nnMbbTvaY7m+vNTIOlerobVFXrGdQOCu8kAego6oeB9L8hxd2sFrCGbwo8kAEkKK9Wa670t1HJYBLnXnv0DD4Hdjz64FepNxQKLNKuIl8PYFUZ8wv9aDdS6c8dp7mWdslM/iiXsD8iaMZyygkF2+QAqvl958BlSG7ZtnDB4woP510TinyYwbRi8mmrb20WJreTxMcqd4XzwSB9qelsPGljVZVIDdhGxP6CinU9M1Ca1tY3EESq2VW51JQCccbcHjHyqOui3kk5Meq6YjIcsrXpOPuO9Y9G/B0LI65Bq70aWKzcmKRxxn9w/H5iqKPSDLdos6SQxn8LJHkkfQmtS/YVhPEffdd0M5GAMNIfvk0i/6b0Wz08NBrNtPcKo2CGwAB+rYPH3puLiHq+QX0zpazhumk8e4Jx2ZFA/nSdUtrWw3YDMDxnv8Ayogt0uIyhW4jXOc5TioWtwLPYyGSdZnHISNTnIpSi6JjmplDp9pa6hKI/EMfAJYqSPyqVd6BaWtxHEbxmDLuyIQCOcYqnsbiaO+XwJYwB3OM7fr61bXt9LLfW5N+GdFIb9yMIM8dyM1hNST5O+E4SrYcl6bijP7qW5cHO7sD+gI/Oof7BAiX45CCcfFJjH5LRNHrE214yTJGRzPgDBx6c/zqMdYmOmGFYfEKgfvE24OD96zufk19zwC50dmChJoR8WM4Z8/QYrraLNDgGbvxhIGP+lEsmpXqwA+5FlEgPwBSe3rxUxru9lFsZLeaLexGCykKPUihzmUow8AWbeZLjYWbI4AZNp/LFPxWt5kZt1IPALHFXmq7Y9diJ2MuwMxBUYPPlipMd5Ct9tkK7O6FHwxGPP4OfPyoc5UVUUC7xMxO9Ix6cgim5LGF2GUQ8+RH9KM9Rn05p1YR3JLn8LH+WBVfJnxdqxXGSRldgzUepM1jGD5BhrK3SQDwhnHk1OGJAuFtmP3ohmS5DF0gnjGON+34f0qultb2eTw8MNo5+I59fpVLI3yJxj2KgRozAtb+HzzljSjbQ54IyO3fj9aknTr+NQGRmTcTnOcD1NJeKVSy+GQc92GCBitOrwzJQVboivp0M2Cd7eX4P6mmG0pEUsI2Pn8Sr/WrVrO6jhDyRMgJ45HIqM4G7awYHzyOKFOXkPShV0QxYquG8MjPoRSja5JO04H/AB1JcIu0fAB34NdLRFG4AORz50+uQPDBpgzd2ximPCgH/izUbYPl+VX9/ASFdY2+uwGq6SPIACnPy711QnaPOy4umTSIWweX/wCtFnQOqPp2vxIZCkMjANmRox+nehvwvVXqXp8jQXURiSNZFcESSDOPr5YpydomMaZ9NtfWqRhvFUrjvuZq4NQtJIw6MjfPDH8uaz5te1xLbYdd0OLgcLglfyrra/qkMEeeqtITIxtCZP3rnt/uxUFl5qVnI0kEamRiv4fCIwfXJNTdOaK2tIYfDYlFwSI91Z7Fql9NGSerLVy3cCEsP1q0h1ZkhQS9XRDnIWK0HHyyKm9x1sGM7pcv4Ribw15ZNgG7z5pV04juI9yrtI45/wBMUJG7iZxHN1DeO5GfhiCfftVpbXNuY4lTU72bfGMCV0BGPp60NkltcXClAsSlWbgHw8V5p3aJ0ZMsB5DGKFp71ldhP1HIEU7Qq24yvyJpj3u18fY+tX0jD4gAoA+1OwoKoZ5TIzCQkgDPw+X1qd7yxh5SQcjzFVtlqLvHsWO4KgcSHB3f1qXJJIYARbHPHO7FEWJiJpHmiYb5ccEE7cfyr1Mbp1kb9xGmQMZlJ/0r1KxlzLGhYvsy2O/rSfCQwEMjH4f82B/OkSsRjAHY+QpCSuIGwew9BXfRypgfq/T+kxxW5SxXKD4gtxGg58zuz+lR4rDS44SvgW8rKcsskiMAMf8ACueflUbWtUvXgiia4Yo0oVhgcjfjH5V2a7mhtbgxuFKHKkKOOaikXbCCxvbSKElLLTFeNSAEiZ2x6fhqZr2p3d1oRgiQiJl/eeHbSA4+ROMVTWN9dLpLTC4kEhAYtu8zVv1C7zdPnxJJGDjDDecHilNpRbJAyOKxFunjSHYp4DSYBz96g6stnFp8jWciRsRtVlZef1qVBFH4cS+GmMjjaKZv7O3eG4DRLhRhR6cZqXJVZMUAtu8fvyNGqtgESAjg/SrWSdJZoVWOOF48tmTsc44GBVYgCXJK5ByRnNSUnla/j3SMcZAye1ZTp7noYJbqIXWd7JJExAYsCMsvbP04z+VOJeAWTnbcOgJ5I25/pVNa3E0vh73Jztz+dTBwzDyBOBXK0d6JEwcx5W4RcNnbu5+5Ip5/d2gWOWeSWRmBAW5CkfkP0qnjd7hGaV2Y7HP4j5EVLtLWGaKXemcMvYkeXyoaoOWRNYEMF7aTTOzwou0/vNxDd++Oe/akCKKXUxIdQSASYKCTIOPr9PWn7+1geWzVowVKsSD2zkc1VSRodbddvCDCj07f1q4U0Z5dmkXl7BBDKrjV3mIOficc/YVyeS3GzxbkBG/zSkc/bmo3ukCCPbGOcZ5NS47K2kuIonhRkJOQRmpbVcsIxd7JfmLlksWjJhmhk/hJEj5I+WTVauoae0hBmZQTgkL6VLvbO3tmKwxBF25wO2eKajRA8yBQAEU8DzJqU413NHGa8HXe3cNOl1KVPYhSR9DxURJ2mmIZZxkYLBSeauHtYkjiChlBGTh2H+tVl7EqxFhnO8jO40Rpuhzk1FNOi31PSbG20i3nT3dHYAt+8DMfPOM5oezDsUbUPxY/eKMAevFXKabZv0dZ3bW0fvDySBpMYJA7UIIxYxgngvg1UYWR6tLctpLi23khI0UZC7YwflzzUeeSKa1YIFyOe2NtRM7jz/nxS5DiEgYHx47dxV9FMPUtPYTPdXBthGse8+RCZH8qrZILt2LLavn08M0X2SDw0PII4GDioWpzypfNEJG2AA4zThk3pIxyxfINCK/ICi3Ix6LT1tbXTMPHt3ePPKgYJqTNcTYZvEOQO9RRPKzAGRu/rW1towphKZbZHGzRUjUf+Icn58117yNlHgaNbr5s7NuB/So00KCJW+LOAeXPfj509cW8RQMUBOSM/Ksu5O4+mspHtVrCzDL3Zyc48+wqyt+pyoHu9vab+wwGA/lUXToYxYq23nbnv86IrVFSAbcjgedQ6K37nIeo3uJseBaZHAbacD71Zpq21UMl1bkCHK7IOwz28yajW6AJA2WyRg/EfnTtzI6qhEj5xnliacd0Zy2IV7rhhlWKSK1mV+dzwlc/Y0ltZmaRUjjtFBHBVc7Bjzp1yXaRmZsqowdxGKfXJ3nc3w4x8R9KEuwuxLs715CrLPdsjYA8OE7Pp3q0luQilWS/bywOF/U1Q+GkiTF1DEBME9+TzzVVql3PFcPHHKyoH2gD0p7ozckFQ1NWmwbS7O0diy/1r1Z2bmc3Sx+PIFbORu+9eqHkrkpNn//Z"/>
          <p:cNvSpPr>
            <a:spLocks noChangeAspect="1" noChangeArrowheads="1"/>
          </p:cNvSpPr>
          <p:nvPr/>
        </p:nvSpPr>
        <p:spPr bwMode="auto">
          <a:xfrm>
            <a:off x="31750" y="-144463"/>
            <a:ext cx="304800" cy="304801"/>
          </a:xfrm>
          <a:prstGeom prst="rect">
            <a:avLst/>
          </a:prstGeom>
          <a:noFill/>
          <a:ln w="9525">
            <a:noFill/>
            <a:miter lim="800000"/>
            <a:headEnd/>
            <a:tailEnd/>
          </a:ln>
        </p:spPr>
        <p:txBody>
          <a:bodyPr/>
          <a:lstStyle/>
          <a:p>
            <a:endParaRPr lang="zh-CN" altLang="en-US">
              <a:latin typeface="Calibri" pitchFamily="34" charset="0"/>
            </a:endParaRPr>
          </a:p>
        </p:txBody>
      </p:sp>
      <p:pic>
        <p:nvPicPr>
          <p:cNvPr id="415757" name="Picture 9" descr="C:\Users\win8\Desktop\20140401202432_SmQkc_thumb_700_0.jpg"/>
          <p:cNvPicPr>
            <a:picLocks noChangeAspect="1" noChangeArrowheads="1"/>
          </p:cNvPicPr>
          <p:nvPr/>
        </p:nvPicPr>
        <p:blipFill>
          <a:blip r:embed="rId4"/>
          <a:srcRect/>
          <a:stretch>
            <a:fillRect/>
          </a:stretch>
        </p:blipFill>
        <p:spPr bwMode="auto">
          <a:xfrm>
            <a:off x="4716463" y="1341438"/>
            <a:ext cx="4427537" cy="4489450"/>
          </a:xfrm>
          <a:prstGeom prst="rect">
            <a:avLst/>
          </a:prstGeom>
          <a:noFill/>
          <a:ln w="9525">
            <a:noFill/>
            <a:miter lim="800000"/>
            <a:headEnd/>
            <a:tailEnd/>
          </a:ln>
        </p:spPr>
      </p:pic>
      <p:sp>
        <p:nvSpPr>
          <p:cNvPr id="415758" name="AutoShape 11" descr="http://img2.imgtn.bdimg.com/it/u=3693807066,413158394&amp;fm=21&amp;gp=0.jpg"/>
          <p:cNvSpPr>
            <a:spLocks noChangeAspect="1" noChangeArrowheads="1"/>
          </p:cNvSpPr>
          <p:nvPr/>
        </p:nvSpPr>
        <p:spPr bwMode="auto">
          <a:xfrm>
            <a:off x="31750" y="-144463"/>
            <a:ext cx="304800" cy="304801"/>
          </a:xfrm>
          <a:prstGeom prst="rect">
            <a:avLst/>
          </a:prstGeom>
          <a:noFill/>
          <a:ln w="9525">
            <a:noFill/>
            <a:miter lim="800000"/>
            <a:headEnd/>
            <a:tailEnd/>
          </a:ln>
        </p:spPr>
        <p:txBody>
          <a:bodyPr/>
          <a:lstStyle/>
          <a:p>
            <a:endParaRPr lang="zh-CN" altLang="en-US">
              <a:latin typeface="Calibri" pitchFamily="34" charset="0"/>
            </a:endParaRPr>
          </a:p>
        </p:txBody>
      </p:sp>
      <p:sp>
        <p:nvSpPr>
          <p:cNvPr id="415759" name="AutoShape 13" descr="http://img2.imgtn.bdimg.com/it/u=3693807066,413158394&amp;fm=21&amp;gp=0.jpg"/>
          <p:cNvSpPr>
            <a:spLocks noChangeAspect="1" noChangeArrowheads="1"/>
          </p:cNvSpPr>
          <p:nvPr/>
        </p:nvSpPr>
        <p:spPr bwMode="auto">
          <a:xfrm>
            <a:off x="31750" y="-144463"/>
            <a:ext cx="304800" cy="304801"/>
          </a:xfrm>
          <a:prstGeom prst="rect">
            <a:avLst/>
          </a:prstGeom>
          <a:noFill/>
          <a:ln w="9525">
            <a:noFill/>
            <a:miter lim="800000"/>
            <a:headEnd/>
            <a:tailEnd/>
          </a:ln>
        </p:spPr>
        <p:txBody>
          <a:bodyPr/>
          <a:lstStyle/>
          <a:p>
            <a:endParaRPr lang="zh-CN" altLang="en-US">
              <a:latin typeface="Calibri" pitchFamily="34" charset="0"/>
            </a:endParaRPr>
          </a:p>
        </p:txBody>
      </p:sp>
      <p:pic>
        <p:nvPicPr>
          <p:cNvPr id="415760" name="Picture 14" descr="C:\Users\win8\Desktop\8cf0d5131af5317bdc54015e.jpg"/>
          <p:cNvPicPr>
            <a:picLocks noChangeAspect="1" noChangeArrowheads="1"/>
          </p:cNvPicPr>
          <p:nvPr/>
        </p:nvPicPr>
        <p:blipFill>
          <a:blip r:embed="rId5"/>
          <a:srcRect/>
          <a:stretch>
            <a:fillRect/>
          </a:stretch>
        </p:blipFill>
        <p:spPr bwMode="auto">
          <a:xfrm>
            <a:off x="395288" y="1341438"/>
            <a:ext cx="4032250" cy="4379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ABBB6D2C-6B87-441B-B345-9A6878F19CB2}" type="slidenum">
              <a:rPr lang="zh-CN" altLang="en-US"/>
              <a:pPr>
                <a:defRPr/>
              </a:pPr>
              <a:t>24</a:t>
            </a:fld>
            <a:endParaRPr lang="zh-CN" altLang="en-US"/>
          </a:p>
        </p:txBody>
      </p:sp>
      <p:sp>
        <p:nvSpPr>
          <p:cNvPr id="416770" name="矩形 8"/>
          <p:cNvSpPr>
            <a:spLocks noChangeArrowheads="1"/>
          </p:cNvSpPr>
          <p:nvPr/>
        </p:nvSpPr>
        <p:spPr bwMode="auto">
          <a:xfrm>
            <a:off x="900113" y="1052513"/>
            <a:ext cx="4572000" cy="461962"/>
          </a:xfrm>
          <a:prstGeom prst="rect">
            <a:avLst/>
          </a:prstGeom>
          <a:noFill/>
          <a:ln w="9525">
            <a:noFill/>
            <a:miter lim="800000"/>
            <a:headEnd/>
            <a:tailEnd/>
          </a:ln>
        </p:spPr>
        <p:txBody>
          <a:bodyPr>
            <a:spAutoFit/>
          </a:bodyPr>
          <a:lstStyle/>
          <a:p>
            <a:r>
              <a:rPr lang="en-US" altLang="zh-CN" sz="2000" b="1">
                <a:latin typeface="Calibri" pitchFamily="34" charset="0"/>
              </a:rPr>
              <a:t> </a:t>
            </a:r>
            <a:r>
              <a:rPr lang="zh-CN" altLang="en-US" sz="2400" b="1">
                <a:latin typeface="微软雅黑" pitchFamily="34" charset="-122"/>
                <a:ea typeface="微软雅黑" pitchFamily="34" charset="-122"/>
              </a:rPr>
              <a:t>党的第一代领导集体的艰辛探索</a:t>
            </a:r>
            <a:endParaRPr lang="zh-CN" altLang="en-US" sz="2400">
              <a:latin typeface="微软雅黑" pitchFamily="34" charset="-122"/>
              <a:ea typeface="微软雅黑" pitchFamily="34" charset="-122"/>
            </a:endParaRPr>
          </a:p>
        </p:txBody>
      </p:sp>
      <p:sp>
        <p:nvSpPr>
          <p:cNvPr id="8" name="矩形 7"/>
          <p:cNvSpPr/>
          <p:nvPr/>
        </p:nvSpPr>
        <p:spPr>
          <a:xfrm>
            <a:off x="395288" y="1628775"/>
            <a:ext cx="4897437"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0" name="椭圆 9"/>
          <p:cNvSpPr/>
          <p:nvPr/>
        </p:nvSpPr>
        <p:spPr>
          <a:xfrm>
            <a:off x="468313" y="1052513"/>
            <a:ext cx="274637" cy="27463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16773" name="矩形 11"/>
          <p:cNvSpPr>
            <a:spLocks noChangeArrowheads="1"/>
          </p:cNvSpPr>
          <p:nvPr/>
        </p:nvSpPr>
        <p:spPr bwMode="auto">
          <a:xfrm>
            <a:off x="4067175" y="1628775"/>
            <a:ext cx="4572000" cy="4540250"/>
          </a:xfrm>
          <a:prstGeom prst="rect">
            <a:avLst/>
          </a:prstGeom>
          <a:noFill/>
          <a:ln w="9525">
            <a:noFill/>
            <a:miter lim="800000"/>
            <a:headEnd/>
            <a:tailEnd/>
          </a:ln>
        </p:spPr>
        <p:txBody>
          <a:bodyPr>
            <a:spAutoFit/>
          </a:bodyPr>
          <a:lstStyle/>
          <a:p>
            <a:pPr algn="just">
              <a:lnSpc>
                <a:spcPct val="150000"/>
              </a:lnSpc>
            </a:pPr>
            <a:r>
              <a:rPr lang="en-US" altLang="zh-CN" b="1">
                <a:latin typeface="微软雅黑" pitchFamily="34" charset="-122"/>
                <a:ea typeface="微软雅黑" pitchFamily="34" charset="-122"/>
              </a:rPr>
              <a:t>——</a:t>
            </a:r>
            <a:r>
              <a:rPr lang="zh-CN" altLang="en-US" sz="2800" b="1">
                <a:latin typeface="微软雅黑" pitchFamily="34" charset="-122"/>
                <a:ea typeface="微软雅黑" pitchFamily="34" charset="-122"/>
              </a:rPr>
              <a:t>在探索过程中，虽然经历了严重曲折，但党在社会主义建设中取得的独创性理论成果和巨大成就，为新的历史时期开创中国特色社会主义提供了</a:t>
            </a:r>
            <a:r>
              <a:rPr lang="zh-CN" altLang="en-US" sz="2800" b="1">
                <a:solidFill>
                  <a:srgbClr val="FF0000"/>
                </a:solidFill>
                <a:latin typeface="微软雅黑" pitchFamily="34" charset="-122"/>
                <a:ea typeface="微软雅黑" pitchFamily="34" charset="-122"/>
              </a:rPr>
              <a:t>宝贵经验、理论准备、物质基础。</a:t>
            </a:r>
          </a:p>
        </p:txBody>
      </p:sp>
      <p:pic>
        <p:nvPicPr>
          <p:cNvPr id="416774" name="Picture 2"/>
          <p:cNvPicPr>
            <a:picLocks noChangeAspect="1" noChangeArrowheads="1"/>
          </p:cNvPicPr>
          <p:nvPr/>
        </p:nvPicPr>
        <p:blipFill>
          <a:blip r:embed="rId3"/>
          <a:srcRect/>
          <a:stretch>
            <a:fillRect/>
          </a:stretch>
        </p:blipFill>
        <p:spPr bwMode="auto">
          <a:xfrm>
            <a:off x="30163" y="2060575"/>
            <a:ext cx="3889375" cy="35242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817"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418818"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18821" name="图片 1"/>
          <p:cNvPicPr>
            <a:picLocks noChangeAspect="1"/>
          </p:cNvPicPr>
          <p:nvPr/>
        </p:nvPicPr>
        <p:blipFill>
          <a:blip r:embed="rId4"/>
          <a:srcRect/>
          <a:stretch>
            <a:fillRect/>
          </a:stretch>
        </p:blipFill>
        <p:spPr bwMode="auto">
          <a:xfrm>
            <a:off x="576263" y="2036763"/>
            <a:ext cx="2917825" cy="3502025"/>
          </a:xfrm>
          <a:prstGeom prst="rect">
            <a:avLst/>
          </a:prstGeom>
          <a:noFill/>
          <a:ln w="9525">
            <a:noFill/>
            <a:miter lim="800000"/>
            <a:headEnd/>
            <a:tailEnd/>
          </a:ln>
        </p:spPr>
      </p:pic>
      <p:sp>
        <p:nvSpPr>
          <p:cNvPr id="8" name="椭圆 7"/>
          <p:cNvSpPr/>
          <p:nvPr/>
        </p:nvSpPr>
        <p:spPr>
          <a:xfrm>
            <a:off x="593725" y="782638"/>
            <a:ext cx="276225" cy="27463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nvGrpSpPr>
          <p:cNvPr id="418823" name="Group 21"/>
          <p:cNvGrpSpPr>
            <a:grpSpLocks/>
          </p:cNvGrpSpPr>
          <p:nvPr/>
        </p:nvGrpSpPr>
        <p:grpSpPr bwMode="auto">
          <a:xfrm rot="-5400000">
            <a:off x="3965575" y="-1871662"/>
            <a:ext cx="276225" cy="6264275"/>
            <a:chOff x="0" y="0"/>
            <a:chExt cx="14288" cy="1589078"/>
          </a:xfrm>
        </p:grpSpPr>
        <p:cxnSp>
          <p:nvCxnSpPr>
            <p:cNvPr id="418827" name="9 Conector recto"/>
            <p:cNvCxnSpPr>
              <a:cxnSpLocks noChangeShapeType="1"/>
            </p:cNvCxnSpPr>
            <p:nvPr/>
          </p:nvCxnSpPr>
          <p:spPr bwMode="auto">
            <a:xfrm>
              <a:off x="0" y="0"/>
              <a:ext cx="0" cy="1589078"/>
            </a:xfrm>
            <a:prstGeom prst="line">
              <a:avLst/>
            </a:prstGeom>
            <a:noFill/>
            <a:ln w="9525">
              <a:solidFill>
                <a:srgbClr val="D9D9D9"/>
              </a:solidFill>
              <a:round/>
              <a:headEnd/>
              <a:tailEnd/>
            </a:ln>
          </p:spPr>
        </p:cxnSp>
        <p:cxnSp>
          <p:nvCxnSpPr>
            <p:cNvPr id="418828" name="10 Conector recto"/>
            <p:cNvCxnSpPr>
              <a:cxnSpLocks noChangeShapeType="1"/>
            </p:cNvCxnSpPr>
            <p:nvPr/>
          </p:nvCxnSpPr>
          <p:spPr bwMode="auto">
            <a:xfrm>
              <a:off x="14288" y="0"/>
              <a:ext cx="0" cy="1589078"/>
            </a:xfrm>
            <a:prstGeom prst="line">
              <a:avLst/>
            </a:prstGeom>
            <a:noFill/>
            <a:ln w="9525">
              <a:solidFill>
                <a:schemeClr val="bg1"/>
              </a:solidFill>
              <a:round/>
              <a:headEnd/>
              <a:tailEnd/>
            </a:ln>
          </p:spPr>
        </p:cxnSp>
      </p:grpSp>
      <p:sp>
        <p:nvSpPr>
          <p:cNvPr id="418824" name="矩形 11"/>
          <p:cNvSpPr>
            <a:spLocks noChangeArrowheads="1"/>
          </p:cNvSpPr>
          <p:nvPr/>
        </p:nvSpPr>
        <p:spPr bwMode="auto">
          <a:xfrm>
            <a:off x="1042988" y="549275"/>
            <a:ext cx="7791450" cy="1014413"/>
          </a:xfrm>
          <a:prstGeom prst="rect">
            <a:avLst/>
          </a:prstGeom>
          <a:noFill/>
          <a:ln w="9525">
            <a:noFill/>
            <a:miter lim="800000"/>
            <a:headEnd/>
            <a:tailEnd/>
          </a:ln>
        </p:spPr>
        <p:txBody>
          <a:bodyPr wrap="none">
            <a:spAutoFit/>
          </a:bodyPr>
          <a:lstStyle/>
          <a:p>
            <a:r>
              <a:rPr lang="zh-CN" altLang="en-US" sz="3600" b="1">
                <a:latin typeface="微软雅黑" pitchFamily="34" charset="-122"/>
                <a:ea typeface="微软雅黑" pitchFamily="34" charset="-122"/>
              </a:rPr>
              <a:t>什么是社会主义？怎样建设社会主义</a:t>
            </a:r>
            <a:r>
              <a:rPr lang="en-US" altLang="zh-CN" sz="3600" b="1">
                <a:latin typeface="微软雅黑" pitchFamily="34" charset="-122"/>
                <a:ea typeface="微软雅黑" pitchFamily="34" charset="-122"/>
              </a:rPr>
              <a:t>?</a:t>
            </a:r>
          </a:p>
          <a:p>
            <a:r>
              <a:rPr lang="zh-CN" altLang="en-US" sz="2400" b="1">
                <a:latin typeface="微软雅黑" pitchFamily="34" charset="-122"/>
                <a:ea typeface="微软雅黑" pitchFamily="34" charset="-122"/>
              </a:rPr>
              <a:t>               </a:t>
            </a:r>
          </a:p>
        </p:txBody>
      </p:sp>
      <p:sp>
        <p:nvSpPr>
          <p:cNvPr id="418825" name="矩形 12"/>
          <p:cNvSpPr>
            <a:spLocks noChangeArrowheads="1"/>
          </p:cNvSpPr>
          <p:nvPr/>
        </p:nvSpPr>
        <p:spPr bwMode="auto">
          <a:xfrm>
            <a:off x="3995738" y="1557338"/>
            <a:ext cx="4572000" cy="4246562"/>
          </a:xfrm>
          <a:prstGeom prst="rect">
            <a:avLst/>
          </a:prstGeom>
          <a:noFill/>
          <a:ln w="9525">
            <a:noFill/>
            <a:miter lim="800000"/>
            <a:headEnd/>
            <a:tailEnd/>
          </a:ln>
        </p:spPr>
        <p:txBody>
          <a:bodyPr>
            <a:spAutoFit/>
          </a:bodyPr>
          <a:lstStyle/>
          <a:p>
            <a:pPr>
              <a:lnSpc>
                <a:spcPct val="150000"/>
              </a:lnSpc>
              <a:spcBef>
                <a:spcPct val="45000"/>
              </a:spcBef>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以邓小平同志为核心的党的第二代中央领导集体带领全党全国各族人民深刻总结我国社会主义建设正反两方面经验，借鉴世界社会主义历史经验，作出把党和国家工作中心转移到经济建设上来、实行改革开放的历史性决策，深刻揭示社会主义本质，确立社会主义初级阶段基本路线，明确提出走自己的路、建设中国特色社会主义，科学回答了建设中国特色社会主义的一系列基本问题，成功开创了中国特色社会主义。</a:t>
            </a:r>
          </a:p>
        </p:txBody>
      </p:sp>
      <p:sp>
        <p:nvSpPr>
          <p:cNvPr id="14" name="灯片编号占位符 13"/>
          <p:cNvSpPr>
            <a:spLocks noGrp="1"/>
          </p:cNvSpPr>
          <p:nvPr>
            <p:ph type="sldNum" sz="quarter" idx="12"/>
          </p:nvPr>
        </p:nvSpPr>
        <p:spPr/>
        <p:txBody>
          <a:bodyPr/>
          <a:lstStyle/>
          <a:p>
            <a:pPr>
              <a:defRPr/>
            </a:pPr>
            <a:fld id="{D274FF95-A6CB-4F07-B7E4-50D49C380598}" type="slidenum">
              <a:rPr lang="zh-CN" altLang="en-US"/>
              <a:pPr>
                <a:defRPr/>
              </a:pPr>
              <a:t>25</a:t>
            </a:fld>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1" name="图片 3"/>
          <p:cNvPicPr>
            <a:picLocks noChangeAspect="1"/>
          </p:cNvPicPr>
          <p:nvPr/>
        </p:nvPicPr>
        <p:blipFill>
          <a:blip r:embed="rId2"/>
          <a:srcRect/>
          <a:stretch>
            <a:fillRect/>
          </a:stretch>
        </p:blipFill>
        <p:spPr bwMode="auto">
          <a:xfrm>
            <a:off x="4140200" y="6143625"/>
            <a:ext cx="766763" cy="714375"/>
          </a:xfrm>
          <a:prstGeom prst="rect">
            <a:avLst/>
          </a:prstGeom>
          <a:pattFill prst="ltUpDiag">
            <a:fgClr>
              <a:schemeClr val="accent1"/>
            </a:fgClr>
            <a:bgClr>
              <a:schemeClr val="bg1"/>
            </a:bgClr>
          </a:pattFill>
          <a:ln w="9525">
            <a:noFill/>
            <a:miter lim="800000"/>
            <a:headEnd/>
            <a:tailEnd/>
          </a:ln>
        </p:spPr>
      </p:pic>
      <p:pic>
        <p:nvPicPr>
          <p:cNvPr id="419842" name="图片 4"/>
          <p:cNvPicPr>
            <a:picLocks noChangeAspect="1"/>
          </p:cNvPicPr>
          <p:nvPr/>
        </p:nvPicPr>
        <p:blipFill>
          <a:blip r:embed="rId3"/>
          <a:srcRect/>
          <a:stretch>
            <a:fillRect/>
          </a:stretch>
        </p:blipFill>
        <p:spPr bwMode="auto">
          <a:xfrm>
            <a:off x="4211638" y="6727825"/>
            <a:ext cx="727075" cy="130175"/>
          </a:xfrm>
          <a:prstGeom prst="rect">
            <a:avLst/>
          </a:prstGeom>
          <a:noFill/>
          <a:ln w="9525">
            <a:noFill/>
            <a:miter lim="800000"/>
            <a:headEnd/>
            <a:tailEnd/>
          </a:ln>
        </p:spPr>
      </p:pic>
      <p:sp>
        <p:nvSpPr>
          <p:cNvPr id="6" name="矩形 5"/>
          <p:cNvSpPr/>
          <p:nvPr/>
        </p:nvSpPr>
        <p:spPr>
          <a:xfrm>
            <a:off x="0" y="6453188"/>
            <a:ext cx="3995738" cy="714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5148263" y="6453188"/>
            <a:ext cx="3887787"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椭圆 7"/>
          <p:cNvSpPr/>
          <p:nvPr/>
        </p:nvSpPr>
        <p:spPr>
          <a:xfrm>
            <a:off x="593725" y="782638"/>
            <a:ext cx="276225" cy="27463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nvGrpSpPr>
          <p:cNvPr id="419846" name="Group 21"/>
          <p:cNvGrpSpPr>
            <a:grpSpLocks/>
          </p:cNvGrpSpPr>
          <p:nvPr/>
        </p:nvGrpSpPr>
        <p:grpSpPr bwMode="auto">
          <a:xfrm rot="-5400000">
            <a:off x="3562351" y="-1468438"/>
            <a:ext cx="290512" cy="5472113"/>
            <a:chOff x="0" y="0"/>
            <a:chExt cx="14288" cy="1589078"/>
          </a:xfrm>
        </p:grpSpPr>
        <p:cxnSp>
          <p:nvCxnSpPr>
            <p:cNvPr id="419851" name="9 Conector recto"/>
            <p:cNvCxnSpPr>
              <a:cxnSpLocks noChangeShapeType="1"/>
            </p:cNvCxnSpPr>
            <p:nvPr/>
          </p:nvCxnSpPr>
          <p:spPr bwMode="auto">
            <a:xfrm>
              <a:off x="0" y="0"/>
              <a:ext cx="0" cy="1589078"/>
            </a:xfrm>
            <a:prstGeom prst="line">
              <a:avLst/>
            </a:prstGeom>
            <a:noFill/>
            <a:ln w="9525">
              <a:solidFill>
                <a:srgbClr val="D9D9D9"/>
              </a:solidFill>
              <a:round/>
              <a:headEnd/>
              <a:tailEnd/>
            </a:ln>
          </p:spPr>
        </p:cxnSp>
        <p:cxnSp>
          <p:nvCxnSpPr>
            <p:cNvPr id="419852" name="10 Conector recto"/>
            <p:cNvCxnSpPr>
              <a:cxnSpLocks noChangeShapeType="1"/>
            </p:cNvCxnSpPr>
            <p:nvPr/>
          </p:nvCxnSpPr>
          <p:spPr bwMode="auto">
            <a:xfrm>
              <a:off x="14288" y="0"/>
              <a:ext cx="0" cy="1589078"/>
            </a:xfrm>
            <a:prstGeom prst="line">
              <a:avLst/>
            </a:prstGeom>
            <a:noFill/>
            <a:ln w="9525">
              <a:solidFill>
                <a:schemeClr val="bg1"/>
              </a:solidFill>
              <a:round/>
              <a:headEnd/>
              <a:tailEnd/>
            </a:ln>
          </p:spPr>
        </p:cxnSp>
      </p:grpSp>
      <p:sp>
        <p:nvSpPr>
          <p:cNvPr id="12" name="矩形 11"/>
          <p:cNvSpPr/>
          <p:nvPr/>
        </p:nvSpPr>
        <p:spPr>
          <a:xfrm>
            <a:off x="982663" y="692150"/>
            <a:ext cx="6648450" cy="1016000"/>
          </a:xfrm>
          <a:prstGeom prst="rect">
            <a:avLst/>
          </a:prstGeom>
        </p:spPr>
        <p:txBody>
          <a:bodyPr wrap="none">
            <a:spAutoFit/>
          </a:bodyPr>
          <a:lstStyle/>
          <a:p>
            <a:pPr fontAlgn="auto">
              <a:spcBef>
                <a:spcPts val="0"/>
              </a:spcBef>
              <a:spcAft>
                <a:spcPts val="0"/>
              </a:spcAft>
              <a:defRPr/>
            </a:pPr>
            <a:r>
              <a:rPr lang="zh-CN" altLang="en-US" sz="3600" b="1" dirty="0">
                <a:solidFill>
                  <a:schemeClr val="tx1">
                    <a:lumMod val="95000"/>
                    <a:lumOff val="5000"/>
                  </a:schemeClr>
                </a:solidFill>
                <a:latin typeface="微软雅黑" panose="020B0503020204020204" pitchFamily="34" charset="-122"/>
                <a:ea typeface="微软雅黑" panose="020B0503020204020204" pitchFamily="34" charset="-122"/>
              </a:rPr>
              <a:t>建设什么样的党？怎样建设党？</a:t>
            </a:r>
            <a:endParaRPr lang="en-US" altLang="zh-CN" sz="3600" b="1" dirty="0">
              <a:solidFill>
                <a:schemeClr val="tx1">
                  <a:lumMod val="95000"/>
                  <a:lumOff val="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     </a:t>
            </a:r>
          </a:p>
        </p:txBody>
      </p:sp>
      <p:pic>
        <p:nvPicPr>
          <p:cNvPr id="419848" name="图片 1"/>
          <p:cNvPicPr>
            <a:picLocks noChangeAspect="1"/>
          </p:cNvPicPr>
          <p:nvPr/>
        </p:nvPicPr>
        <p:blipFill>
          <a:blip r:embed="rId4"/>
          <a:srcRect/>
          <a:stretch>
            <a:fillRect/>
          </a:stretch>
        </p:blipFill>
        <p:spPr bwMode="auto">
          <a:xfrm>
            <a:off x="755650" y="1989138"/>
            <a:ext cx="2667000" cy="3708400"/>
          </a:xfrm>
          <a:prstGeom prst="rect">
            <a:avLst/>
          </a:prstGeom>
          <a:noFill/>
          <a:ln w="9525">
            <a:noFill/>
            <a:miter lim="800000"/>
            <a:headEnd/>
            <a:tailEnd/>
          </a:ln>
        </p:spPr>
      </p:pic>
      <p:sp>
        <p:nvSpPr>
          <p:cNvPr id="419849" name="矩形 2"/>
          <p:cNvSpPr>
            <a:spLocks noChangeArrowheads="1"/>
          </p:cNvSpPr>
          <p:nvPr/>
        </p:nvSpPr>
        <p:spPr bwMode="auto">
          <a:xfrm>
            <a:off x="3708400" y="1268413"/>
            <a:ext cx="4887913" cy="5133975"/>
          </a:xfrm>
          <a:prstGeom prst="rect">
            <a:avLst/>
          </a:prstGeom>
          <a:noFill/>
          <a:ln w="9525">
            <a:noFill/>
            <a:miter lim="800000"/>
            <a:headEnd/>
            <a:tailEnd/>
          </a:ln>
        </p:spPr>
        <p:txBody>
          <a:bodyPr>
            <a:spAutoFit/>
          </a:bodyPr>
          <a:lstStyle/>
          <a:p>
            <a:pPr>
              <a:lnSpc>
                <a:spcPct val="200000"/>
              </a:lnSpc>
            </a:pPr>
            <a:r>
              <a:rPr lang="en-US" altLang="zh-CN" sz="2800" b="1">
                <a:latin typeface="微软雅黑" pitchFamily="34" charset="-122"/>
                <a:ea typeface="微软雅黑" pitchFamily="34" charset="-122"/>
              </a:rPr>
              <a:t>——</a:t>
            </a:r>
            <a:r>
              <a:rPr lang="zh-CN" altLang="en-US" sz="2800" b="1">
                <a:latin typeface="微软雅黑" pitchFamily="34" charset="-122"/>
                <a:ea typeface="微软雅黑" pitchFamily="34" charset="-122"/>
              </a:rPr>
              <a:t>以江泽民同志为核心的党的第三代中央领导集体开创全面改革开放新局面，推进党的建设新的伟大工程，成功把中国特色社会主义推向二十一世纪。</a:t>
            </a:r>
          </a:p>
        </p:txBody>
      </p:sp>
      <p:sp>
        <p:nvSpPr>
          <p:cNvPr id="13" name="灯片编号占位符 12"/>
          <p:cNvSpPr>
            <a:spLocks noGrp="1"/>
          </p:cNvSpPr>
          <p:nvPr>
            <p:ph type="sldNum" sz="quarter" idx="12"/>
          </p:nvPr>
        </p:nvSpPr>
        <p:spPr/>
        <p:txBody>
          <a:bodyPr/>
          <a:lstStyle/>
          <a:p>
            <a:pPr>
              <a:defRPr/>
            </a:pPr>
            <a:fld id="{DD11CCF0-72C5-4B24-839D-9D813E55446F}" type="slidenum">
              <a:rPr lang="zh-CN" altLang="en-US"/>
              <a:pPr>
                <a:defRPr/>
              </a:pPr>
              <a:t>26</a:t>
            </a:fld>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5"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420866"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椭圆 7"/>
          <p:cNvSpPr/>
          <p:nvPr/>
        </p:nvSpPr>
        <p:spPr>
          <a:xfrm>
            <a:off x="593725" y="782638"/>
            <a:ext cx="276225" cy="27463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nvGrpSpPr>
          <p:cNvPr id="420870" name="Group 21"/>
          <p:cNvGrpSpPr>
            <a:grpSpLocks/>
          </p:cNvGrpSpPr>
          <p:nvPr/>
        </p:nvGrpSpPr>
        <p:grpSpPr bwMode="auto">
          <a:xfrm rot="-5400000">
            <a:off x="3562351" y="-1468438"/>
            <a:ext cx="290512" cy="5472113"/>
            <a:chOff x="0" y="0"/>
            <a:chExt cx="14288" cy="1589078"/>
          </a:xfrm>
        </p:grpSpPr>
        <p:cxnSp>
          <p:nvCxnSpPr>
            <p:cNvPr id="420875" name="9 Conector recto"/>
            <p:cNvCxnSpPr>
              <a:cxnSpLocks noChangeShapeType="1"/>
            </p:cNvCxnSpPr>
            <p:nvPr/>
          </p:nvCxnSpPr>
          <p:spPr bwMode="auto">
            <a:xfrm>
              <a:off x="0" y="0"/>
              <a:ext cx="0" cy="1589078"/>
            </a:xfrm>
            <a:prstGeom prst="line">
              <a:avLst/>
            </a:prstGeom>
            <a:noFill/>
            <a:ln w="9525">
              <a:solidFill>
                <a:srgbClr val="D9D9D9"/>
              </a:solidFill>
              <a:round/>
              <a:headEnd/>
              <a:tailEnd/>
            </a:ln>
          </p:spPr>
        </p:cxnSp>
        <p:cxnSp>
          <p:nvCxnSpPr>
            <p:cNvPr id="420876" name="10 Conector recto"/>
            <p:cNvCxnSpPr>
              <a:cxnSpLocks noChangeShapeType="1"/>
            </p:cNvCxnSpPr>
            <p:nvPr/>
          </p:nvCxnSpPr>
          <p:spPr bwMode="auto">
            <a:xfrm>
              <a:off x="14288" y="0"/>
              <a:ext cx="0" cy="1589078"/>
            </a:xfrm>
            <a:prstGeom prst="line">
              <a:avLst/>
            </a:prstGeom>
            <a:noFill/>
            <a:ln w="9525">
              <a:solidFill>
                <a:schemeClr val="bg1"/>
              </a:solidFill>
              <a:round/>
              <a:headEnd/>
              <a:tailEnd/>
            </a:ln>
          </p:spPr>
        </p:cxnSp>
      </p:grpSp>
      <p:sp>
        <p:nvSpPr>
          <p:cNvPr id="12" name="矩形 11"/>
          <p:cNvSpPr/>
          <p:nvPr/>
        </p:nvSpPr>
        <p:spPr>
          <a:xfrm>
            <a:off x="982663" y="692150"/>
            <a:ext cx="6407150" cy="1016000"/>
          </a:xfrm>
          <a:prstGeom prst="rect">
            <a:avLst/>
          </a:prstGeom>
        </p:spPr>
        <p:txBody>
          <a:bodyPr wrap="none">
            <a:spAutoFit/>
          </a:bodyPr>
          <a:lstStyle/>
          <a:p>
            <a:pPr fontAlgn="auto">
              <a:spcBef>
                <a:spcPts val="0"/>
              </a:spcBef>
              <a:spcAft>
                <a:spcPts val="0"/>
              </a:spcAft>
              <a:defRPr/>
            </a:pPr>
            <a:r>
              <a:rPr lang="zh-CN" altLang="en-US" sz="3600" b="1" dirty="0">
                <a:solidFill>
                  <a:schemeClr val="tx1">
                    <a:lumMod val="95000"/>
                    <a:lumOff val="5000"/>
                  </a:schemeClr>
                </a:solidFill>
                <a:latin typeface="微软雅黑" panose="020B0503020204020204" pitchFamily="34" charset="-122"/>
                <a:ea typeface="微软雅黑" panose="020B0503020204020204" pitchFamily="34" charset="-122"/>
              </a:rPr>
              <a:t>实现什么样的发展？怎样发展</a:t>
            </a:r>
            <a:r>
              <a:rPr lang="en-US" altLang="zh-CN" sz="3600" b="1" dirty="0">
                <a:solidFill>
                  <a:schemeClr val="tx1">
                    <a:lumMod val="95000"/>
                    <a:lumOff val="5000"/>
                  </a:schemeClr>
                </a:solidFill>
                <a:latin typeface="微软雅黑" panose="020B0503020204020204" pitchFamily="34" charset="-122"/>
                <a:ea typeface="微软雅黑" panose="020B0503020204020204" pitchFamily="34" charset="-122"/>
              </a:rPr>
              <a:t>?</a:t>
            </a:r>
          </a:p>
          <a:p>
            <a:pPr fontAlgn="auto">
              <a:spcBef>
                <a:spcPts val="0"/>
              </a:spcBef>
              <a:spcAft>
                <a:spcPts val="0"/>
              </a:spcAft>
              <a:defRPr/>
            </a:pP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    </a:t>
            </a:r>
          </a:p>
        </p:txBody>
      </p:sp>
      <p:pic>
        <p:nvPicPr>
          <p:cNvPr id="420872" name="图片 1"/>
          <p:cNvPicPr>
            <a:picLocks noChangeAspect="1"/>
          </p:cNvPicPr>
          <p:nvPr/>
        </p:nvPicPr>
        <p:blipFill>
          <a:blip r:embed="rId4"/>
          <a:srcRect/>
          <a:stretch>
            <a:fillRect/>
          </a:stretch>
        </p:blipFill>
        <p:spPr bwMode="auto">
          <a:xfrm>
            <a:off x="982663" y="2152650"/>
            <a:ext cx="2611437" cy="3182938"/>
          </a:xfrm>
          <a:prstGeom prst="rect">
            <a:avLst/>
          </a:prstGeom>
          <a:noFill/>
          <a:ln w="9525">
            <a:noFill/>
            <a:miter lim="800000"/>
            <a:headEnd/>
            <a:tailEnd/>
          </a:ln>
        </p:spPr>
      </p:pic>
      <p:sp>
        <p:nvSpPr>
          <p:cNvPr id="420873" name="矩形 2"/>
          <p:cNvSpPr>
            <a:spLocks noChangeArrowheads="1"/>
          </p:cNvSpPr>
          <p:nvPr/>
        </p:nvSpPr>
        <p:spPr bwMode="auto">
          <a:xfrm>
            <a:off x="3924300" y="1620838"/>
            <a:ext cx="4535488" cy="4246562"/>
          </a:xfrm>
          <a:prstGeom prst="rect">
            <a:avLst/>
          </a:prstGeom>
          <a:noFill/>
          <a:ln w="9525">
            <a:noFill/>
            <a:miter lim="800000"/>
            <a:headEnd/>
            <a:tailEnd/>
          </a:ln>
        </p:spPr>
        <p:txBody>
          <a:bodyPr>
            <a:spAutoFit/>
          </a:bodyPr>
          <a:lstStyle/>
          <a:p>
            <a:pPr>
              <a:lnSpc>
                <a:spcPct val="150000"/>
              </a:lnSpc>
            </a:pPr>
            <a:r>
              <a:rPr lang="en-US" altLang="zh-CN" sz="1600" b="1">
                <a:latin typeface="微软雅黑" pitchFamily="34" charset="-122"/>
                <a:ea typeface="微软雅黑" pitchFamily="34" charset="-122"/>
              </a:rPr>
              <a:t>——</a:t>
            </a:r>
            <a:r>
              <a:rPr lang="zh-CN" altLang="en-US" b="1">
                <a:latin typeface="微软雅黑" pitchFamily="34" charset="-122"/>
                <a:ea typeface="微软雅黑" pitchFamily="34" charset="-122"/>
              </a:rPr>
              <a:t>新世纪新阶段，党中央抓住重要战略机遇期，在全面建设小康社会进程中推进实践创新、理论创新、制度创新，强调坚持以人为本、全面协调可持续发展，提出构建社会主义和谐社会、加快生态文明建设，形成中国特色社会主义事业总体布局，着力保障和改善民生，促进社会公平正义，推动建设和谐世界，推进党的执政能力建设和先进性建设，成功在新的历史起点上坚持和发展了中国特色社会主义。</a:t>
            </a:r>
          </a:p>
        </p:txBody>
      </p:sp>
      <p:sp>
        <p:nvSpPr>
          <p:cNvPr id="13" name="灯片编号占位符 12"/>
          <p:cNvSpPr>
            <a:spLocks noGrp="1"/>
          </p:cNvSpPr>
          <p:nvPr>
            <p:ph type="sldNum" sz="quarter" idx="12"/>
          </p:nvPr>
        </p:nvSpPr>
        <p:spPr/>
        <p:txBody>
          <a:bodyPr/>
          <a:lstStyle/>
          <a:p>
            <a:pPr>
              <a:defRPr/>
            </a:pPr>
            <a:fld id="{0C8B4256-CCF1-4A5D-A2C1-8B9E50FCCA78}" type="slidenum">
              <a:rPr lang="zh-CN" altLang="en-US"/>
              <a:pPr>
                <a:defRPr/>
              </a:pPr>
              <a:t>27</a:t>
            </a:fld>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889"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421890"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21893" name="矩形 1"/>
          <p:cNvSpPr>
            <a:spLocks noChangeArrowheads="1"/>
          </p:cNvSpPr>
          <p:nvPr/>
        </p:nvSpPr>
        <p:spPr bwMode="auto">
          <a:xfrm>
            <a:off x="4500563" y="2133600"/>
            <a:ext cx="4464050" cy="3322638"/>
          </a:xfrm>
          <a:prstGeom prst="rect">
            <a:avLst/>
          </a:prstGeom>
          <a:noFill/>
          <a:ln w="9525">
            <a:noFill/>
            <a:miter lim="800000"/>
            <a:headEnd/>
            <a:tailEnd/>
          </a:ln>
        </p:spPr>
        <p:txBody>
          <a:bodyPr>
            <a:spAutoFit/>
          </a:bodyPr>
          <a:lstStyle/>
          <a:p>
            <a:pPr>
              <a:lnSpc>
                <a:spcPct val="150000"/>
              </a:lnSpc>
            </a:pPr>
            <a:r>
              <a:rPr lang="zh-CN" altLang="en-US" b="1" noProof="1">
                <a:latin typeface="微软雅黑" pitchFamily="34" charset="-122"/>
                <a:ea typeface="微软雅黑" pitchFamily="34" charset="-122"/>
              </a:rPr>
              <a:t>“中国特色社会主义特就特在其道路、理论体系、制度上，特就特在其实现途径、行动指南、根本保障的内在联系上，特就特在这三者统一于中国特色社会主义伟大实践上。“</a:t>
            </a:r>
            <a:endParaRPr lang="zh-CN" altLang="zh-CN" b="1" noProof="1">
              <a:latin typeface="微软雅黑" pitchFamily="34" charset="-122"/>
              <a:ea typeface="微软雅黑" pitchFamily="34" charset="-122"/>
            </a:endParaRPr>
          </a:p>
          <a:p>
            <a:pPr>
              <a:lnSpc>
                <a:spcPct val="150000"/>
              </a:lnSpc>
            </a:pPr>
            <a:endParaRPr lang="zh-CN" altLang="zh-CN" b="1" noProof="1">
              <a:latin typeface="微软雅黑" pitchFamily="34" charset="-122"/>
              <a:ea typeface="微软雅黑" pitchFamily="34" charset="-122"/>
            </a:endParaRPr>
          </a:p>
          <a:p>
            <a:pPr algn="r">
              <a:lnSpc>
                <a:spcPct val="150000"/>
              </a:lnSpc>
            </a:pPr>
            <a:r>
              <a:rPr lang="en-US" altLang="zh-CN" sz="1600" b="1">
                <a:latin typeface="楷体" pitchFamily="49" charset="-122"/>
                <a:ea typeface="楷体" pitchFamily="49" charset="-122"/>
              </a:rPr>
              <a:t>----</a:t>
            </a:r>
            <a:r>
              <a:rPr lang="zh-CN" altLang="en-US" sz="1600" b="1">
                <a:latin typeface="楷体" pitchFamily="49" charset="-122"/>
                <a:ea typeface="楷体" pitchFamily="49" charset="-122"/>
              </a:rPr>
              <a:t>中央政治局第一次集体学习时讲话，</a:t>
            </a:r>
            <a:r>
              <a:rPr lang="en-US" altLang="zh-CN" sz="1600" b="1">
                <a:latin typeface="楷体" pitchFamily="49" charset="-122"/>
                <a:ea typeface="楷体" pitchFamily="49" charset="-122"/>
              </a:rPr>
              <a:t>2012.11.17</a:t>
            </a:r>
            <a:endParaRPr lang="zh-CN" altLang="en-US" sz="1600" b="1">
              <a:latin typeface="楷体" pitchFamily="49" charset="-122"/>
              <a:ea typeface="楷体" pitchFamily="49" charset="-122"/>
            </a:endParaRPr>
          </a:p>
        </p:txBody>
      </p:sp>
      <p:cxnSp>
        <p:nvCxnSpPr>
          <p:cNvPr id="12" name="直接连接符 11"/>
          <p:cNvCxnSpPr/>
          <p:nvPr/>
        </p:nvCxnSpPr>
        <p:spPr>
          <a:xfrm flipV="1">
            <a:off x="4284663" y="2349500"/>
            <a:ext cx="11112" cy="25971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1895" name="TextBox 8"/>
          <p:cNvSpPr txBox="1">
            <a:spLocks noChangeArrowheads="1"/>
          </p:cNvSpPr>
          <p:nvPr/>
        </p:nvSpPr>
        <p:spPr bwMode="auto">
          <a:xfrm>
            <a:off x="395288" y="0"/>
            <a:ext cx="8137525" cy="1323975"/>
          </a:xfrm>
          <a:prstGeom prst="rect">
            <a:avLst/>
          </a:prstGeom>
          <a:noFill/>
          <a:ln w="9525">
            <a:noFill/>
            <a:miter lim="800000"/>
            <a:headEnd/>
            <a:tailEnd/>
          </a:ln>
        </p:spPr>
        <p:txBody>
          <a:bodyPr>
            <a:spAutoFit/>
          </a:bodyPr>
          <a:lstStyle/>
          <a:p>
            <a:r>
              <a:rPr lang="en-US" altLang="zh-CN" sz="4000" b="1">
                <a:latin typeface="微软雅黑" pitchFamily="34" charset="-122"/>
                <a:ea typeface="微软雅黑" pitchFamily="34" charset="-122"/>
              </a:rPr>
              <a:t>2</a:t>
            </a:r>
            <a:r>
              <a:rPr lang="zh-CN" altLang="en-US" sz="4000" b="1">
                <a:latin typeface="微软雅黑" pitchFamily="34" charset="-122"/>
                <a:ea typeface="微软雅黑" pitchFamily="34" charset="-122"/>
              </a:rPr>
              <a:t>、中国特色社会主义由道路理论体系、  制度三位一体构成</a:t>
            </a:r>
          </a:p>
        </p:txBody>
      </p:sp>
      <p:sp>
        <p:nvSpPr>
          <p:cNvPr id="10" name="矩形 9"/>
          <p:cNvSpPr/>
          <p:nvPr/>
        </p:nvSpPr>
        <p:spPr>
          <a:xfrm>
            <a:off x="0" y="12684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 name="Oval 11"/>
          <p:cNvSpPr>
            <a:spLocks noChangeArrowheads="1"/>
          </p:cNvSpPr>
          <p:nvPr/>
        </p:nvSpPr>
        <p:spPr bwMode="gray">
          <a:xfrm>
            <a:off x="323850" y="3789363"/>
            <a:ext cx="1320800" cy="1319212"/>
          </a:xfrm>
          <a:prstGeom prst="ellipse">
            <a:avLst/>
          </a:prstGeom>
          <a:gradFill rotWithShape="0">
            <a:gsLst>
              <a:gs pos="0">
                <a:schemeClr val="accent1">
                  <a:gamma/>
                  <a:shade val="66275"/>
                  <a:invGamma/>
                </a:schemeClr>
              </a:gs>
              <a:gs pos="50000">
                <a:schemeClr val="accent1"/>
              </a:gs>
              <a:gs pos="100000">
                <a:schemeClr val="accent1">
                  <a:gamma/>
                  <a:shade val="66275"/>
                  <a:invGamma/>
                </a:schemeClr>
              </a:gs>
            </a:gsLst>
            <a:lin ang="2700000" scaled="1"/>
          </a:gradFill>
          <a:ln w="57150">
            <a:solidFill>
              <a:schemeClr val="bg2"/>
            </a:solidFill>
            <a:round/>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421898" name="AutoShape 10"/>
          <p:cNvSpPr>
            <a:spLocks noChangeArrowheads="1"/>
          </p:cNvSpPr>
          <p:nvPr/>
        </p:nvSpPr>
        <p:spPr bwMode="gray">
          <a:xfrm rot="-6384000">
            <a:off x="858838" y="2643188"/>
            <a:ext cx="1589087" cy="17033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solidFill>
            <a:schemeClr val="accent1"/>
          </a:solidFill>
          <a:ln w="9525">
            <a:noFill/>
            <a:miter lim="800000"/>
            <a:headEnd/>
            <a:tailEnd/>
          </a:ln>
        </p:spPr>
        <p:txBody>
          <a:bodyPr wrap="none" anchor="ctr"/>
          <a:lstStyle/>
          <a:p>
            <a:endParaRPr lang="zh-CN" altLang="en-US"/>
          </a:p>
        </p:txBody>
      </p:sp>
      <p:sp>
        <p:nvSpPr>
          <p:cNvPr id="17" name="Oval 7"/>
          <p:cNvSpPr>
            <a:spLocks noChangeArrowheads="1"/>
          </p:cNvSpPr>
          <p:nvPr/>
        </p:nvSpPr>
        <p:spPr bwMode="gray">
          <a:xfrm>
            <a:off x="1547813" y="1773238"/>
            <a:ext cx="1319212" cy="1319212"/>
          </a:xfrm>
          <a:prstGeom prst="ellipse">
            <a:avLst/>
          </a:prstGeom>
          <a:gradFill rotWithShape="0">
            <a:gsLst>
              <a:gs pos="0">
                <a:schemeClr val="accent2">
                  <a:gamma/>
                  <a:shade val="66275"/>
                  <a:invGamma/>
                </a:schemeClr>
              </a:gs>
              <a:gs pos="50000">
                <a:schemeClr val="accent2"/>
              </a:gs>
              <a:gs pos="100000">
                <a:schemeClr val="accent2">
                  <a:gamma/>
                  <a:shade val="66275"/>
                  <a:invGamma/>
                </a:schemeClr>
              </a:gs>
            </a:gsLst>
            <a:lin ang="2700000" scaled="1"/>
          </a:gradFill>
          <a:ln w="57150">
            <a:solidFill>
              <a:schemeClr val="bg2"/>
            </a:solidFill>
            <a:round/>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421900" name="AutoShape 6"/>
          <p:cNvSpPr>
            <a:spLocks noChangeArrowheads="1"/>
          </p:cNvSpPr>
          <p:nvPr/>
        </p:nvSpPr>
        <p:spPr bwMode="gray">
          <a:xfrm rot="532521">
            <a:off x="1885950" y="2605088"/>
            <a:ext cx="1590675" cy="170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solidFill>
            <a:schemeClr val="accent1"/>
          </a:solidFill>
          <a:ln w="9525">
            <a:noFill/>
            <a:miter lim="800000"/>
            <a:headEnd/>
            <a:tailEnd/>
          </a:ln>
        </p:spPr>
        <p:txBody>
          <a:bodyPr wrap="none" anchor="ctr"/>
          <a:lstStyle/>
          <a:p>
            <a:endParaRPr lang="zh-CN" altLang="en-US"/>
          </a:p>
        </p:txBody>
      </p:sp>
      <p:sp>
        <p:nvSpPr>
          <p:cNvPr id="19" name="Oval 8"/>
          <p:cNvSpPr>
            <a:spLocks noChangeArrowheads="1"/>
          </p:cNvSpPr>
          <p:nvPr/>
        </p:nvSpPr>
        <p:spPr bwMode="gray">
          <a:xfrm>
            <a:off x="2700338" y="3860800"/>
            <a:ext cx="1320800" cy="1320800"/>
          </a:xfrm>
          <a:prstGeom prst="ellipse">
            <a:avLst/>
          </a:prstGeom>
          <a:gradFill rotWithShape="0">
            <a:gsLst>
              <a:gs pos="0">
                <a:schemeClr val="folHlink">
                  <a:gamma/>
                  <a:shade val="36078"/>
                  <a:invGamma/>
                </a:schemeClr>
              </a:gs>
              <a:gs pos="50000">
                <a:schemeClr val="folHlink"/>
              </a:gs>
              <a:gs pos="100000">
                <a:schemeClr val="folHlink">
                  <a:gamma/>
                  <a:shade val="36078"/>
                  <a:invGamma/>
                </a:schemeClr>
              </a:gs>
            </a:gsLst>
            <a:lin ang="2700000" scaled="1"/>
          </a:gradFill>
          <a:ln w="57150">
            <a:solidFill>
              <a:schemeClr val="bg2"/>
            </a:solidFill>
            <a:round/>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421902" name="AutoShape 9"/>
          <p:cNvSpPr>
            <a:spLocks noChangeArrowheads="1"/>
          </p:cNvSpPr>
          <p:nvPr/>
        </p:nvSpPr>
        <p:spPr bwMode="gray">
          <a:xfrm rot="7681127">
            <a:off x="1408906" y="3656807"/>
            <a:ext cx="1589087" cy="170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solidFill>
            <a:schemeClr val="accent1"/>
          </a:solidFill>
          <a:ln w="9525">
            <a:noFill/>
            <a:miter lim="800000"/>
            <a:headEnd/>
            <a:tailEnd/>
          </a:ln>
        </p:spPr>
        <p:txBody>
          <a:bodyPr wrap="none" anchor="ctr"/>
          <a:lstStyle/>
          <a:p>
            <a:endParaRPr lang="zh-CN" altLang="en-US"/>
          </a:p>
        </p:txBody>
      </p:sp>
      <p:sp>
        <p:nvSpPr>
          <p:cNvPr id="421903" name="TextBox 20"/>
          <p:cNvSpPr txBox="1">
            <a:spLocks noChangeArrowheads="1"/>
          </p:cNvSpPr>
          <p:nvPr/>
        </p:nvSpPr>
        <p:spPr bwMode="auto">
          <a:xfrm>
            <a:off x="1692275" y="2205038"/>
            <a:ext cx="1150938" cy="646112"/>
          </a:xfrm>
          <a:prstGeom prst="rect">
            <a:avLst/>
          </a:prstGeom>
          <a:noFill/>
          <a:ln w="9525">
            <a:noFill/>
            <a:miter lim="800000"/>
            <a:headEnd/>
            <a:tailEnd/>
          </a:ln>
        </p:spPr>
        <p:txBody>
          <a:bodyPr>
            <a:spAutoFit/>
          </a:bodyPr>
          <a:lstStyle/>
          <a:p>
            <a:pPr algn="ctr"/>
            <a:r>
              <a:rPr lang="zh-CN" altLang="en-US" b="1">
                <a:solidFill>
                  <a:schemeClr val="bg1"/>
                </a:solidFill>
                <a:latin typeface="微软雅黑" pitchFamily="34" charset="-122"/>
                <a:ea typeface="微软雅黑" pitchFamily="34" charset="-122"/>
              </a:rPr>
              <a:t>道路</a:t>
            </a:r>
            <a:endParaRPr lang="en-US" altLang="zh-CN" b="1">
              <a:solidFill>
                <a:schemeClr val="bg1"/>
              </a:solidFill>
              <a:latin typeface="微软雅黑" pitchFamily="34" charset="-122"/>
              <a:ea typeface="微软雅黑" pitchFamily="34" charset="-122"/>
            </a:endParaRPr>
          </a:p>
          <a:p>
            <a:r>
              <a:rPr lang="zh-CN" altLang="en-US" b="1">
                <a:solidFill>
                  <a:schemeClr val="bg1"/>
                </a:solidFill>
                <a:latin typeface="微软雅黑" pitchFamily="34" charset="-122"/>
                <a:ea typeface="微软雅黑" pitchFamily="34" charset="-122"/>
              </a:rPr>
              <a:t>根本途径</a:t>
            </a:r>
          </a:p>
        </p:txBody>
      </p:sp>
      <p:sp>
        <p:nvSpPr>
          <p:cNvPr id="421904" name="TextBox 21"/>
          <p:cNvSpPr txBox="1">
            <a:spLocks noChangeArrowheads="1"/>
          </p:cNvSpPr>
          <p:nvPr/>
        </p:nvSpPr>
        <p:spPr bwMode="auto">
          <a:xfrm>
            <a:off x="395288" y="4149725"/>
            <a:ext cx="1152525" cy="646113"/>
          </a:xfrm>
          <a:prstGeom prst="rect">
            <a:avLst/>
          </a:prstGeom>
          <a:noFill/>
          <a:ln w="9525">
            <a:noFill/>
            <a:miter lim="800000"/>
            <a:headEnd/>
            <a:tailEnd/>
          </a:ln>
        </p:spPr>
        <p:txBody>
          <a:bodyPr>
            <a:spAutoFit/>
          </a:bodyPr>
          <a:lstStyle/>
          <a:p>
            <a:pPr algn="ctr"/>
            <a:r>
              <a:rPr lang="zh-CN" altLang="en-US" b="1">
                <a:solidFill>
                  <a:schemeClr val="bg1"/>
                </a:solidFill>
                <a:latin typeface="微软雅黑" pitchFamily="34" charset="-122"/>
                <a:ea typeface="微软雅黑" pitchFamily="34" charset="-122"/>
              </a:rPr>
              <a:t>制度</a:t>
            </a:r>
            <a:endParaRPr lang="en-US" altLang="zh-CN" b="1">
              <a:solidFill>
                <a:schemeClr val="bg1"/>
              </a:solidFill>
              <a:latin typeface="微软雅黑" pitchFamily="34" charset="-122"/>
              <a:ea typeface="微软雅黑" pitchFamily="34" charset="-122"/>
            </a:endParaRPr>
          </a:p>
          <a:p>
            <a:r>
              <a:rPr lang="zh-CN" altLang="en-US" b="1">
                <a:solidFill>
                  <a:schemeClr val="bg1"/>
                </a:solidFill>
                <a:latin typeface="微软雅黑" pitchFamily="34" charset="-122"/>
                <a:ea typeface="微软雅黑" pitchFamily="34" charset="-122"/>
              </a:rPr>
              <a:t>根本保障</a:t>
            </a:r>
          </a:p>
        </p:txBody>
      </p:sp>
      <p:sp>
        <p:nvSpPr>
          <p:cNvPr id="421905" name="TextBox 22"/>
          <p:cNvSpPr txBox="1">
            <a:spLocks noChangeArrowheads="1"/>
          </p:cNvSpPr>
          <p:nvPr/>
        </p:nvSpPr>
        <p:spPr bwMode="auto">
          <a:xfrm>
            <a:off x="2843213" y="4221163"/>
            <a:ext cx="1152525" cy="646112"/>
          </a:xfrm>
          <a:prstGeom prst="rect">
            <a:avLst/>
          </a:prstGeom>
          <a:noFill/>
          <a:ln w="9525">
            <a:noFill/>
            <a:miter lim="800000"/>
            <a:headEnd/>
            <a:tailEnd/>
          </a:ln>
        </p:spPr>
        <p:txBody>
          <a:bodyPr>
            <a:spAutoFit/>
          </a:bodyPr>
          <a:lstStyle/>
          <a:p>
            <a:pPr algn="ctr"/>
            <a:r>
              <a:rPr lang="zh-CN" altLang="en-US" b="1">
                <a:solidFill>
                  <a:schemeClr val="bg1"/>
                </a:solidFill>
                <a:latin typeface="微软雅黑" pitchFamily="34" charset="-122"/>
                <a:ea typeface="微软雅黑" pitchFamily="34" charset="-122"/>
              </a:rPr>
              <a:t>理论</a:t>
            </a:r>
            <a:endParaRPr lang="en-US" altLang="zh-CN" b="1">
              <a:solidFill>
                <a:schemeClr val="bg1"/>
              </a:solidFill>
              <a:latin typeface="微软雅黑" pitchFamily="34" charset="-122"/>
              <a:ea typeface="微软雅黑" pitchFamily="34" charset="-122"/>
            </a:endParaRPr>
          </a:p>
          <a:p>
            <a:r>
              <a:rPr lang="zh-CN" altLang="en-US" b="1">
                <a:solidFill>
                  <a:schemeClr val="bg1"/>
                </a:solidFill>
                <a:latin typeface="微软雅黑" pitchFamily="34" charset="-122"/>
                <a:ea typeface="微软雅黑" pitchFamily="34" charset="-122"/>
              </a:rPr>
              <a:t>行动指南</a:t>
            </a:r>
          </a:p>
        </p:txBody>
      </p:sp>
      <p:sp>
        <p:nvSpPr>
          <p:cNvPr id="24" name="灯片编号占位符 23"/>
          <p:cNvSpPr>
            <a:spLocks noGrp="1"/>
          </p:cNvSpPr>
          <p:nvPr>
            <p:ph type="sldNum" sz="quarter" idx="12"/>
          </p:nvPr>
        </p:nvSpPr>
        <p:spPr/>
        <p:txBody>
          <a:bodyPr/>
          <a:lstStyle/>
          <a:p>
            <a:pPr>
              <a:defRPr/>
            </a:pPr>
            <a:fld id="{DE034BA5-39F1-4A8E-AEDF-1EF7ADBF7A21}" type="slidenum">
              <a:rPr lang="zh-CN" altLang="en-US"/>
              <a:pPr>
                <a:defRPr/>
              </a:pPr>
              <a:t>28</a:t>
            </a:fld>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22914"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22915"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91440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4" name="直接连接符 13"/>
          <p:cNvCxnSpPr/>
          <p:nvPr/>
        </p:nvCxnSpPr>
        <p:spPr>
          <a:xfrm>
            <a:off x="3419475" y="1628775"/>
            <a:ext cx="0" cy="3744913"/>
          </a:xfrm>
          <a:prstGeom prst="line">
            <a:avLst/>
          </a:prstGeom>
        </p:spPr>
        <p:style>
          <a:lnRef idx="1">
            <a:schemeClr val="accent1"/>
          </a:lnRef>
          <a:fillRef idx="0">
            <a:schemeClr val="accent1"/>
          </a:fillRef>
          <a:effectRef idx="0">
            <a:schemeClr val="accent1"/>
          </a:effectRef>
          <a:fontRef idx="minor">
            <a:schemeClr val="tx1"/>
          </a:fontRef>
        </p:style>
      </p:cxnSp>
      <p:sp>
        <p:nvSpPr>
          <p:cNvPr id="422919" name="矩形 14"/>
          <p:cNvSpPr>
            <a:spLocks noChangeArrowheads="1"/>
          </p:cNvSpPr>
          <p:nvPr/>
        </p:nvSpPr>
        <p:spPr bwMode="auto">
          <a:xfrm>
            <a:off x="552450" y="74613"/>
            <a:ext cx="8488363" cy="977900"/>
          </a:xfrm>
          <a:prstGeom prst="rect">
            <a:avLst/>
          </a:prstGeom>
          <a:noFill/>
          <a:ln w="9525">
            <a:noFill/>
            <a:miter lim="800000"/>
            <a:headEnd/>
            <a:tailEnd/>
          </a:ln>
        </p:spPr>
        <p:txBody>
          <a:bodyPr>
            <a:spAutoFit/>
          </a:bodyPr>
          <a:lstStyle/>
          <a:p>
            <a:pPr>
              <a:lnSpc>
                <a:spcPct val="80000"/>
              </a:lnSpc>
            </a:pPr>
            <a:r>
              <a:rPr lang="en-US" altLang="zh-CN" sz="3600" b="1">
                <a:latin typeface="黑体" pitchFamily="49" charset="-122"/>
                <a:ea typeface="黑体" pitchFamily="49" charset="-122"/>
              </a:rPr>
              <a:t>3</a:t>
            </a:r>
            <a:r>
              <a:rPr lang="zh-CN" altLang="en-US" sz="3600" b="1">
                <a:latin typeface="黑体" pitchFamily="49" charset="-122"/>
                <a:ea typeface="黑体" pitchFamily="49" charset="-122"/>
              </a:rPr>
              <a:t>、中国特色社会主义是社会主义而不是其他什么主义</a:t>
            </a:r>
            <a:endParaRPr lang="en-US" altLang="zh-CN" sz="3600" b="1">
              <a:latin typeface="黑体" pitchFamily="49" charset="-122"/>
              <a:ea typeface="黑体" pitchFamily="49" charset="-122"/>
            </a:endParaRPr>
          </a:p>
        </p:txBody>
      </p:sp>
      <p:sp>
        <p:nvSpPr>
          <p:cNvPr id="422920" name="矩形 11"/>
          <p:cNvSpPr>
            <a:spLocks noChangeArrowheads="1"/>
          </p:cNvSpPr>
          <p:nvPr/>
        </p:nvSpPr>
        <p:spPr bwMode="auto">
          <a:xfrm>
            <a:off x="3635375" y="2276475"/>
            <a:ext cx="5040313" cy="874713"/>
          </a:xfrm>
          <a:prstGeom prst="rect">
            <a:avLst/>
          </a:prstGeom>
          <a:noFill/>
          <a:ln w="9525">
            <a:noFill/>
            <a:miter lim="800000"/>
            <a:headEnd/>
            <a:tailEnd/>
          </a:ln>
        </p:spPr>
        <p:txBody>
          <a:bodyPr>
            <a:spAutoFit/>
          </a:bodyPr>
          <a:lstStyle/>
          <a:p>
            <a:pPr>
              <a:lnSpc>
                <a:spcPct val="150000"/>
              </a:lnSpc>
              <a:buFontTx/>
              <a:buBlip>
                <a:blip r:embed="rId4"/>
              </a:buBlip>
            </a:pPr>
            <a:r>
              <a:rPr lang="zh-CN" altLang="en-US" b="1">
                <a:latin typeface="微软雅黑" pitchFamily="34" charset="-122"/>
                <a:ea typeface="微软雅黑" pitchFamily="34" charset="-122"/>
              </a:rPr>
              <a:t> 中国特色社会主义，既坚持了科学社会主义基本原则，又根据时代条件赋予其鲜明的中国特色。</a:t>
            </a:r>
          </a:p>
        </p:txBody>
      </p:sp>
      <p:pic>
        <p:nvPicPr>
          <p:cNvPr id="422921" name="图片 12" descr="u=2298757179,2743397753&amp;fm=21&amp;gp=0.jpg"/>
          <p:cNvPicPr>
            <a:picLocks noChangeAspect="1"/>
          </p:cNvPicPr>
          <p:nvPr/>
        </p:nvPicPr>
        <p:blipFill>
          <a:blip r:embed="rId5"/>
          <a:srcRect l="8408" t="3999" r="7516" b="6000"/>
          <a:stretch>
            <a:fillRect/>
          </a:stretch>
        </p:blipFill>
        <p:spPr bwMode="auto">
          <a:xfrm>
            <a:off x="539750" y="1916113"/>
            <a:ext cx="2447925" cy="3457575"/>
          </a:xfrm>
          <a:prstGeom prst="rect">
            <a:avLst/>
          </a:prstGeom>
          <a:noFill/>
          <a:ln w="9525">
            <a:noFill/>
            <a:miter lim="800000"/>
            <a:headEnd/>
            <a:tailEnd/>
          </a:ln>
        </p:spPr>
      </p:pic>
      <p:sp>
        <p:nvSpPr>
          <p:cNvPr id="11" name="灯片编号占位符 10"/>
          <p:cNvSpPr>
            <a:spLocks noGrp="1"/>
          </p:cNvSpPr>
          <p:nvPr>
            <p:ph type="sldNum" sz="quarter" idx="12"/>
          </p:nvPr>
        </p:nvSpPr>
        <p:spPr/>
        <p:txBody>
          <a:bodyPr/>
          <a:lstStyle/>
          <a:p>
            <a:pPr>
              <a:defRPr/>
            </a:pPr>
            <a:fld id="{F52B5F24-BA14-48B0-A282-0C602C1EA937}" type="slidenum">
              <a:rPr lang="zh-CN" altLang="en-US"/>
              <a:pPr>
                <a:defRPr/>
              </a:pPr>
              <a:t>29</a:t>
            </a:fld>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7410" name="图片 4"/>
          <p:cNvPicPr>
            <a:picLocks noChangeAspect="1"/>
          </p:cNvPicPr>
          <p:nvPr/>
        </p:nvPicPr>
        <p:blipFill>
          <a:blip r:embed="rId3"/>
          <a:srcRect/>
          <a:stretch>
            <a:fillRect/>
          </a:stretch>
        </p:blipFill>
        <p:spPr bwMode="auto">
          <a:xfrm>
            <a:off x="3995738" y="5589588"/>
            <a:ext cx="942975" cy="876300"/>
          </a:xfrm>
          <a:prstGeom prst="rect">
            <a:avLst/>
          </a:prstGeom>
          <a:noFill/>
          <a:ln w="9525">
            <a:noFill/>
            <a:miter lim="800000"/>
            <a:headEnd/>
            <a:tailEnd/>
          </a:ln>
        </p:spPr>
      </p:pic>
      <p:pic>
        <p:nvPicPr>
          <p:cNvPr id="17411" name="图片 5"/>
          <p:cNvPicPr>
            <a:picLocks noChangeAspect="1"/>
          </p:cNvPicPr>
          <p:nvPr/>
        </p:nvPicPr>
        <p:blipFill>
          <a:blip r:embed="rId4"/>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flipV="1">
            <a:off x="0" y="1006475"/>
            <a:ext cx="2700338"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64" name="Rectangle 7"/>
          <p:cNvSpPr>
            <a:spLocks noChangeArrowheads="1"/>
          </p:cNvSpPr>
          <p:nvPr/>
        </p:nvSpPr>
        <p:spPr bwMode="gray">
          <a:xfrm rot="3419336">
            <a:off x="2016125" y="1711326"/>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fontAlgn="auto">
              <a:spcBef>
                <a:spcPts val="0"/>
              </a:spcBef>
              <a:spcAft>
                <a:spcPts val="0"/>
              </a:spcAft>
              <a:defRPr/>
            </a:pPr>
            <a:endParaRPr lang="zh-CN" altLang="en-US" dirty="0"/>
          </a:p>
        </p:txBody>
      </p:sp>
      <p:sp>
        <p:nvSpPr>
          <p:cNvPr id="17415" name="Line 6"/>
          <p:cNvSpPr>
            <a:spLocks noChangeShapeType="1"/>
          </p:cNvSpPr>
          <p:nvPr/>
        </p:nvSpPr>
        <p:spPr bwMode="gray">
          <a:xfrm>
            <a:off x="2268538" y="2276475"/>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66" name="Rectangle 11"/>
          <p:cNvSpPr>
            <a:spLocks noChangeArrowheads="1"/>
          </p:cNvSpPr>
          <p:nvPr/>
        </p:nvSpPr>
        <p:spPr bwMode="gray">
          <a:xfrm rot="3419336">
            <a:off x="2016125" y="26479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fontAlgn="auto">
              <a:spcBef>
                <a:spcPts val="0"/>
              </a:spcBef>
              <a:spcAft>
                <a:spcPts val="0"/>
              </a:spcAft>
              <a:defRPr/>
            </a:pPr>
            <a:endParaRPr lang="zh-CN" altLang="en-US"/>
          </a:p>
        </p:txBody>
      </p:sp>
      <p:sp>
        <p:nvSpPr>
          <p:cNvPr id="17417" name="Line 10"/>
          <p:cNvSpPr>
            <a:spLocks noChangeShapeType="1"/>
          </p:cNvSpPr>
          <p:nvPr/>
        </p:nvSpPr>
        <p:spPr bwMode="gray">
          <a:xfrm>
            <a:off x="2339975" y="3213100"/>
            <a:ext cx="4752975"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68" name="Rectangle 14"/>
          <p:cNvSpPr>
            <a:spLocks noChangeArrowheads="1"/>
          </p:cNvSpPr>
          <p:nvPr/>
        </p:nvSpPr>
        <p:spPr bwMode="gray">
          <a:xfrm rot="3419336">
            <a:off x="1944687" y="3582988"/>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fontAlgn="auto">
              <a:spcBef>
                <a:spcPts val="0"/>
              </a:spcBef>
              <a:spcAft>
                <a:spcPts val="0"/>
              </a:spcAft>
              <a:defRPr/>
            </a:pPr>
            <a:endParaRPr lang="zh-CN" altLang="en-US"/>
          </a:p>
        </p:txBody>
      </p:sp>
      <p:sp>
        <p:nvSpPr>
          <p:cNvPr id="17419" name="Line 13"/>
          <p:cNvSpPr>
            <a:spLocks noChangeShapeType="1"/>
          </p:cNvSpPr>
          <p:nvPr/>
        </p:nvSpPr>
        <p:spPr bwMode="gray">
          <a:xfrm>
            <a:off x="2124075" y="4149725"/>
            <a:ext cx="4968875"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7420" name="Line 3"/>
          <p:cNvSpPr>
            <a:spLocks noChangeShapeType="1"/>
          </p:cNvSpPr>
          <p:nvPr/>
        </p:nvSpPr>
        <p:spPr bwMode="gray">
          <a:xfrm flipV="1">
            <a:off x="2195513" y="5084763"/>
            <a:ext cx="4897437"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7421" name="TextBox 72"/>
          <p:cNvSpPr txBox="1">
            <a:spLocks noChangeArrowheads="1"/>
          </p:cNvSpPr>
          <p:nvPr/>
        </p:nvSpPr>
        <p:spPr bwMode="auto">
          <a:xfrm>
            <a:off x="3203575" y="1700213"/>
            <a:ext cx="3529013" cy="585787"/>
          </a:xfrm>
          <a:prstGeom prst="rect">
            <a:avLst/>
          </a:prstGeom>
          <a:noFill/>
          <a:ln w="9525">
            <a:noFill/>
            <a:miter lim="800000"/>
            <a:headEnd/>
            <a:tailEnd/>
          </a:ln>
        </p:spPr>
        <p:txBody>
          <a:bodyPr>
            <a:spAutoFit/>
          </a:bodyPr>
          <a:lstStyle/>
          <a:p>
            <a:pPr algn="ctr"/>
            <a:r>
              <a:rPr lang="zh-CN" altLang="en-US" sz="3200" b="1">
                <a:latin typeface="微软雅黑" pitchFamily="34" charset="-122"/>
                <a:ea typeface="微软雅黑" pitchFamily="34" charset="-122"/>
              </a:rPr>
              <a:t>总体定位</a:t>
            </a:r>
          </a:p>
        </p:txBody>
      </p:sp>
      <p:sp>
        <p:nvSpPr>
          <p:cNvPr id="17422" name="Text Box 9"/>
          <p:cNvSpPr txBox="1">
            <a:spLocks noChangeArrowheads="1"/>
          </p:cNvSpPr>
          <p:nvPr/>
        </p:nvSpPr>
        <p:spPr bwMode="gray">
          <a:xfrm>
            <a:off x="2124075" y="1700213"/>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Calibri" pitchFamily="34" charset="0"/>
                <a:cs typeface="Arial" charset="0"/>
              </a:rPr>
              <a:t>1</a:t>
            </a:r>
          </a:p>
        </p:txBody>
      </p:sp>
      <p:sp>
        <p:nvSpPr>
          <p:cNvPr id="17423" name="Text Box 9"/>
          <p:cNvSpPr txBox="1">
            <a:spLocks noChangeArrowheads="1"/>
          </p:cNvSpPr>
          <p:nvPr/>
        </p:nvSpPr>
        <p:spPr bwMode="gray">
          <a:xfrm>
            <a:off x="2130425" y="2636838"/>
            <a:ext cx="339725" cy="461962"/>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Calibri" pitchFamily="34" charset="0"/>
                <a:cs typeface="Arial" charset="0"/>
              </a:rPr>
              <a:t>2</a:t>
            </a:r>
          </a:p>
        </p:txBody>
      </p:sp>
      <p:sp>
        <p:nvSpPr>
          <p:cNvPr id="17424" name="Text Box 9"/>
          <p:cNvSpPr txBox="1">
            <a:spLocks noChangeArrowheads="1"/>
          </p:cNvSpPr>
          <p:nvPr/>
        </p:nvSpPr>
        <p:spPr bwMode="gray">
          <a:xfrm>
            <a:off x="2058988" y="3573463"/>
            <a:ext cx="339725" cy="461962"/>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Calibri" pitchFamily="34" charset="0"/>
                <a:cs typeface="Arial" charset="0"/>
              </a:rPr>
              <a:t>3</a:t>
            </a:r>
          </a:p>
        </p:txBody>
      </p:sp>
      <p:sp>
        <p:nvSpPr>
          <p:cNvPr id="17425" name="Text Box 9"/>
          <p:cNvSpPr txBox="1">
            <a:spLocks noChangeArrowheads="1"/>
          </p:cNvSpPr>
          <p:nvPr/>
        </p:nvSpPr>
        <p:spPr bwMode="gray">
          <a:xfrm>
            <a:off x="2058988" y="4508500"/>
            <a:ext cx="339725" cy="461963"/>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Calibri" pitchFamily="34" charset="0"/>
                <a:cs typeface="Arial" charset="0"/>
              </a:rPr>
              <a:t>4</a:t>
            </a:r>
          </a:p>
        </p:txBody>
      </p:sp>
      <p:sp>
        <p:nvSpPr>
          <p:cNvPr id="17426" name="TextBox 22"/>
          <p:cNvSpPr txBox="1">
            <a:spLocks noChangeArrowheads="1"/>
          </p:cNvSpPr>
          <p:nvPr/>
        </p:nvSpPr>
        <p:spPr bwMode="auto">
          <a:xfrm>
            <a:off x="2916238" y="2636838"/>
            <a:ext cx="4176712" cy="584200"/>
          </a:xfrm>
          <a:prstGeom prst="rect">
            <a:avLst/>
          </a:prstGeom>
          <a:noFill/>
          <a:ln w="9525">
            <a:noFill/>
            <a:miter lim="800000"/>
            <a:headEnd/>
            <a:tailEnd/>
          </a:ln>
        </p:spPr>
        <p:txBody>
          <a:bodyPr>
            <a:spAutoFit/>
          </a:bodyPr>
          <a:lstStyle/>
          <a:p>
            <a:pPr algn="ctr"/>
            <a:r>
              <a:rPr lang="zh-CN" altLang="en-US" sz="3200" b="1">
                <a:latin typeface="微软雅黑" pitchFamily="34" charset="-122"/>
                <a:ea typeface="微软雅黑" pitchFamily="34" charset="-122"/>
              </a:rPr>
              <a:t>内容体系与核心要义</a:t>
            </a:r>
          </a:p>
        </p:txBody>
      </p:sp>
      <p:sp>
        <p:nvSpPr>
          <p:cNvPr id="24" name="灯片编号占位符 23"/>
          <p:cNvSpPr>
            <a:spLocks noGrp="1"/>
          </p:cNvSpPr>
          <p:nvPr>
            <p:ph type="sldNum" sz="quarter" idx="12"/>
          </p:nvPr>
        </p:nvSpPr>
        <p:spPr/>
        <p:txBody>
          <a:bodyPr/>
          <a:lstStyle/>
          <a:p>
            <a:pPr>
              <a:defRPr/>
            </a:pPr>
            <a:fld id="{5ED4C6F6-811C-45F9-90E2-603840ADEBA0}" type="slidenum">
              <a:rPr lang="zh-CN" altLang="en-US"/>
              <a:pPr>
                <a:defRPr/>
              </a:pPr>
              <a:t>3</a:t>
            </a:fld>
            <a:endParaRPr lang="zh-CN" altLang="en-US"/>
          </a:p>
        </p:txBody>
      </p:sp>
      <p:sp>
        <p:nvSpPr>
          <p:cNvPr id="17428" name="TextBox 24"/>
          <p:cNvSpPr txBox="1">
            <a:spLocks noChangeArrowheads="1"/>
          </p:cNvSpPr>
          <p:nvPr/>
        </p:nvSpPr>
        <p:spPr bwMode="auto">
          <a:xfrm>
            <a:off x="3779838" y="3573463"/>
            <a:ext cx="2376487" cy="584200"/>
          </a:xfrm>
          <a:prstGeom prst="rect">
            <a:avLst/>
          </a:prstGeom>
          <a:noFill/>
          <a:ln w="9525">
            <a:noFill/>
            <a:miter lim="800000"/>
            <a:headEnd/>
            <a:tailEnd/>
          </a:ln>
        </p:spPr>
        <p:txBody>
          <a:bodyPr>
            <a:spAutoFit/>
          </a:bodyPr>
          <a:lstStyle/>
          <a:p>
            <a:pPr algn="ctr"/>
            <a:r>
              <a:rPr lang="zh-CN" altLang="en-US" sz="3200" b="1">
                <a:latin typeface="微软雅黑" pitchFamily="34" charset="-122"/>
                <a:ea typeface="微软雅黑" pitchFamily="34" charset="-122"/>
              </a:rPr>
              <a:t>贯彻与落实</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23938"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23939"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333375"/>
            <a:ext cx="9144000" cy="714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23942" name="矩形 8"/>
          <p:cNvSpPr>
            <a:spLocks noChangeArrowheads="1"/>
          </p:cNvSpPr>
          <p:nvPr/>
        </p:nvSpPr>
        <p:spPr bwMode="auto">
          <a:xfrm>
            <a:off x="4067175" y="404813"/>
            <a:ext cx="4681538" cy="5754687"/>
          </a:xfrm>
          <a:prstGeom prst="rect">
            <a:avLst/>
          </a:prstGeom>
          <a:noFill/>
          <a:ln w="9525">
            <a:noFill/>
            <a:miter lim="800000"/>
            <a:headEnd/>
            <a:tailEnd/>
          </a:ln>
        </p:spPr>
        <p:txBody>
          <a:bodyPr>
            <a:spAutoFit/>
          </a:bodyPr>
          <a:lstStyle/>
          <a:p>
            <a:pPr>
              <a:lnSpc>
                <a:spcPct val="150000"/>
              </a:lnSpc>
              <a:buFontTx/>
              <a:buBlip>
                <a:blip r:embed="rId4"/>
              </a:buBlip>
            </a:pPr>
            <a:r>
              <a:rPr lang="zh-CN" altLang="en-US" sz="1600" b="1">
                <a:latin typeface="微软雅黑" pitchFamily="34" charset="-122"/>
                <a:ea typeface="微软雅黑" pitchFamily="34" charset="-122"/>
              </a:rPr>
              <a:t> </a:t>
            </a:r>
            <a:r>
              <a:rPr lang="zh-CN" altLang="en-US" b="1">
                <a:latin typeface="微软雅黑" pitchFamily="34" charset="-122"/>
                <a:ea typeface="微软雅黑" pitchFamily="34" charset="-122"/>
              </a:rPr>
              <a:t>“</a:t>
            </a:r>
            <a:r>
              <a:rPr lang="zh-CN" altLang="en-US" sz="2800" b="1">
                <a:latin typeface="微软雅黑" pitchFamily="34" charset="-122"/>
                <a:ea typeface="微软雅黑" pitchFamily="34" charset="-122"/>
              </a:rPr>
              <a:t>中国特色社会主义，是社会主义而不是其他什么主义</a:t>
            </a:r>
            <a:r>
              <a:rPr lang="en-US" altLang="zh-CN" sz="2800" b="1">
                <a:latin typeface="微软雅黑" pitchFamily="34" charset="-122"/>
                <a:ea typeface="微软雅黑" pitchFamily="34" charset="-122"/>
              </a:rPr>
              <a:t>,</a:t>
            </a:r>
            <a:r>
              <a:rPr lang="zh-CN" altLang="en-US" sz="2800" b="1">
                <a:latin typeface="微软雅黑" pitchFamily="34" charset="-122"/>
                <a:ea typeface="微软雅黑" pitchFamily="34" charset="-122"/>
              </a:rPr>
              <a:t>科学社会主义基本原则不能丢</a:t>
            </a:r>
            <a:r>
              <a:rPr lang="en-US" altLang="zh-CN" sz="2800" b="1">
                <a:latin typeface="微软雅黑" pitchFamily="34" charset="-122"/>
                <a:ea typeface="微软雅黑" pitchFamily="34" charset="-122"/>
              </a:rPr>
              <a:t>,</a:t>
            </a:r>
            <a:r>
              <a:rPr lang="zh-CN" altLang="en-US" sz="2800" b="1">
                <a:latin typeface="微软雅黑" pitchFamily="34" charset="-122"/>
                <a:ea typeface="微软雅黑" pitchFamily="34" charset="-122"/>
              </a:rPr>
              <a:t>丢了就不是社会主义。一个国家实行什么主义</a:t>
            </a:r>
            <a:r>
              <a:rPr lang="en-US" altLang="zh-CN" sz="2800" b="1">
                <a:latin typeface="微软雅黑" pitchFamily="34" charset="-122"/>
                <a:ea typeface="微软雅黑" pitchFamily="34" charset="-122"/>
              </a:rPr>
              <a:t>,</a:t>
            </a:r>
            <a:r>
              <a:rPr lang="zh-CN" altLang="en-US" sz="2800" b="1">
                <a:latin typeface="微软雅黑" pitchFamily="34" charset="-122"/>
                <a:ea typeface="微软雅黑" pitchFamily="34" charset="-122"/>
              </a:rPr>
              <a:t>关键要看这个主义能否解决这个国家面临的历史性课题</a:t>
            </a:r>
            <a:r>
              <a:rPr lang="en-US" altLang="zh-CN" sz="2800" b="1">
                <a:latin typeface="微软雅黑" pitchFamily="34" charset="-122"/>
                <a:ea typeface="微软雅黑" pitchFamily="34" charset="-122"/>
              </a:rPr>
              <a:t>.</a:t>
            </a:r>
            <a:r>
              <a:rPr lang="zh-CN" altLang="en-US" sz="2800" b="1">
                <a:latin typeface="微软雅黑" pitchFamily="34" charset="-122"/>
                <a:ea typeface="微软雅黑" pitchFamily="34" charset="-122"/>
              </a:rPr>
              <a:t>”</a:t>
            </a:r>
            <a:endParaRPr lang="en-US" altLang="zh-CN" sz="2800" b="1">
              <a:latin typeface="微软雅黑" pitchFamily="34" charset="-122"/>
              <a:ea typeface="微软雅黑" pitchFamily="34" charset="-122"/>
            </a:endParaRPr>
          </a:p>
          <a:p>
            <a:r>
              <a:rPr lang="zh-CN" altLang="en-US" sz="2800" b="1">
                <a:latin typeface="微软雅黑" pitchFamily="34" charset="-122"/>
                <a:ea typeface="微软雅黑" pitchFamily="34" charset="-122"/>
              </a:rPr>
              <a:t>     </a:t>
            </a:r>
            <a:r>
              <a:rPr lang="en-US" altLang="zh-CN" sz="2800" b="1">
                <a:latin typeface="楷体" pitchFamily="49" charset="-122"/>
                <a:ea typeface="楷体" pitchFamily="49" charset="-122"/>
              </a:rPr>
              <a:t>----</a:t>
            </a:r>
            <a:r>
              <a:rPr lang="zh-CN" altLang="en-US" sz="2800" b="1">
                <a:latin typeface="楷体" pitchFamily="49" charset="-122"/>
                <a:ea typeface="楷体" pitchFamily="49" charset="-122"/>
              </a:rPr>
              <a:t>在新进中委研讨班开班式上的讲话，</a:t>
            </a:r>
            <a:r>
              <a:rPr lang="en-US" altLang="zh-CN" sz="2800" b="1">
                <a:latin typeface="楷体" pitchFamily="49" charset="-122"/>
                <a:ea typeface="楷体" pitchFamily="49" charset="-122"/>
              </a:rPr>
              <a:t>2013.1.5</a:t>
            </a:r>
            <a:endParaRPr lang="zh-CN" altLang="en-US" sz="2800" b="1">
              <a:latin typeface="楷体" pitchFamily="49" charset="-122"/>
              <a:ea typeface="楷体" pitchFamily="49" charset="-122"/>
            </a:endParaRPr>
          </a:p>
          <a:p>
            <a:endParaRPr lang="zh-CN" altLang="zh-CN" b="1">
              <a:latin typeface="微软雅黑" pitchFamily="34" charset="-122"/>
              <a:ea typeface="微软雅黑" pitchFamily="34" charset="-122"/>
            </a:endParaRPr>
          </a:p>
        </p:txBody>
      </p:sp>
      <p:cxnSp>
        <p:nvCxnSpPr>
          <p:cNvPr id="14" name="直接连接符 13"/>
          <p:cNvCxnSpPr/>
          <p:nvPr/>
        </p:nvCxnSpPr>
        <p:spPr>
          <a:xfrm>
            <a:off x="3995738" y="1628775"/>
            <a:ext cx="0" cy="3744913"/>
          </a:xfrm>
          <a:prstGeom prst="line">
            <a:avLst/>
          </a:prstGeom>
        </p:spPr>
        <p:style>
          <a:lnRef idx="1">
            <a:schemeClr val="accent1"/>
          </a:lnRef>
          <a:fillRef idx="0">
            <a:schemeClr val="accent1"/>
          </a:fillRef>
          <a:effectRef idx="0">
            <a:schemeClr val="accent1"/>
          </a:effectRef>
          <a:fontRef idx="minor">
            <a:schemeClr val="tx1"/>
          </a:fontRef>
        </p:style>
      </p:cxnSp>
      <p:pic>
        <p:nvPicPr>
          <p:cNvPr id="423944" name="图片 17" descr="u=3028288811,3956853941&amp;fm=21&amp;gp=0.jpg"/>
          <p:cNvPicPr>
            <a:picLocks noChangeAspect="1"/>
          </p:cNvPicPr>
          <p:nvPr/>
        </p:nvPicPr>
        <p:blipFill>
          <a:blip r:embed="rId5"/>
          <a:srcRect/>
          <a:stretch>
            <a:fillRect/>
          </a:stretch>
        </p:blipFill>
        <p:spPr bwMode="auto">
          <a:xfrm>
            <a:off x="323850" y="1844675"/>
            <a:ext cx="3498850" cy="3600450"/>
          </a:xfrm>
          <a:prstGeom prst="rect">
            <a:avLst/>
          </a:prstGeom>
          <a:noFill/>
          <a:ln w="9525">
            <a:noFill/>
            <a:miter lim="800000"/>
            <a:headEnd/>
            <a:tailEnd/>
          </a:ln>
        </p:spPr>
      </p:pic>
      <p:sp>
        <p:nvSpPr>
          <p:cNvPr id="11" name="灯片编号占位符 10"/>
          <p:cNvSpPr>
            <a:spLocks noGrp="1"/>
          </p:cNvSpPr>
          <p:nvPr>
            <p:ph type="sldNum" sz="quarter" idx="12"/>
          </p:nvPr>
        </p:nvSpPr>
        <p:spPr/>
        <p:txBody>
          <a:bodyPr/>
          <a:lstStyle/>
          <a:p>
            <a:pPr>
              <a:defRPr/>
            </a:pPr>
            <a:fld id="{E2C558E2-45AB-47C3-B561-D9DC6619972F}" type="slidenum">
              <a:rPr lang="zh-CN" altLang="en-US"/>
              <a:pPr>
                <a:defRPr/>
              </a:pPr>
              <a:t>30</a:t>
            </a:fld>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961"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424962"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24965" name="矩形 11"/>
          <p:cNvSpPr>
            <a:spLocks noChangeArrowheads="1"/>
          </p:cNvSpPr>
          <p:nvPr/>
        </p:nvSpPr>
        <p:spPr bwMode="auto">
          <a:xfrm>
            <a:off x="2411413" y="1484313"/>
            <a:ext cx="4897437" cy="400050"/>
          </a:xfrm>
          <a:prstGeom prst="rect">
            <a:avLst/>
          </a:prstGeom>
          <a:noFill/>
          <a:ln w="9525">
            <a:noFill/>
            <a:miter lim="800000"/>
            <a:headEnd/>
            <a:tailEnd/>
          </a:ln>
        </p:spPr>
        <p:txBody>
          <a:bodyPr>
            <a:spAutoFit/>
          </a:bodyPr>
          <a:lstStyle/>
          <a:p>
            <a:r>
              <a:rPr lang="zh-CN" altLang="en-US" sz="2000" b="1">
                <a:solidFill>
                  <a:srgbClr val="FF0000"/>
                </a:solidFill>
                <a:latin typeface="微软雅黑" pitchFamily="34" charset="-122"/>
                <a:ea typeface="微软雅黑" pitchFamily="34" charset="-122"/>
              </a:rPr>
              <a:t>“两个时期”与“两个不能否定”</a:t>
            </a:r>
          </a:p>
        </p:txBody>
      </p:sp>
      <p:sp>
        <p:nvSpPr>
          <p:cNvPr id="3" name="矩形 2"/>
          <p:cNvSpPr/>
          <p:nvPr/>
        </p:nvSpPr>
        <p:spPr>
          <a:xfrm>
            <a:off x="323850" y="2060575"/>
            <a:ext cx="8569325" cy="3416300"/>
          </a:xfrm>
          <a:prstGeom prst="rect">
            <a:avLst/>
          </a:prstGeom>
        </p:spPr>
        <p:txBody>
          <a:bodyPr>
            <a:spAutoFit/>
          </a:bodyPr>
          <a:lstStyle/>
          <a:p>
            <a:pPr fontAlgn="auto">
              <a:lnSpc>
                <a:spcPct val="150000"/>
              </a:lnSpc>
              <a:spcBef>
                <a:spcPts val="0"/>
              </a:spcBef>
              <a:spcAft>
                <a:spcPts val="0"/>
              </a:spcAft>
              <a:buFontTx/>
              <a:buBlip>
                <a:blip r:embed="rId4"/>
              </a:buBlip>
              <a:defRPr/>
            </a:pPr>
            <a:r>
              <a:rPr lang="zh-CN" altLang="en-US" b="1" dirty="0">
                <a:latin typeface="微软雅黑" pitchFamily="34" charset="-122"/>
                <a:ea typeface="微软雅黑" pitchFamily="34" charset="-122"/>
              </a:rPr>
              <a:t>“改革开放前的社会主义实践探索，是党和人民在历史新时期把握现实、创造未来的出发阵地，没有它提供的正反两方面的历史经验，没有它积累的思想成果、物质成果、制度成果，改革开放也难以顺利推进。一切向前走，都不能忘记走过的路；走得再远、走到再光辉的未来，也不能忘记走过的过去。”</a:t>
            </a:r>
          </a:p>
          <a:p>
            <a:pPr algn="r" fontAlgn="auto">
              <a:lnSpc>
                <a:spcPct val="150000"/>
              </a:lnSpc>
              <a:spcBef>
                <a:spcPts val="0"/>
              </a:spcBef>
              <a:spcAft>
                <a:spcPts val="0"/>
              </a:spcAft>
              <a:defRPr/>
            </a:pPr>
            <a:r>
              <a:rPr lang="en-US" altLang="zh-CN" b="1" dirty="0">
                <a:solidFill>
                  <a:srgbClr val="C00000"/>
                </a:solidFill>
                <a:latin typeface="楷体" pitchFamily="49" charset="-122"/>
                <a:ea typeface="楷体" pitchFamily="49" charset="-122"/>
              </a:rPr>
              <a:t>——《</a:t>
            </a:r>
            <a:r>
              <a:rPr lang="zh-CN" altLang="en-US" b="1" dirty="0">
                <a:solidFill>
                  <a:srgbClr val="C00000"/>
                </a:solidFill>
                <a:latin typeface="楷体" pitchFamily="49" charset="-122"/>
                <a:ea typeface="楷体" pitchFamily="49" charset="-122"/>
              </a:rPr>
              <a:t>在纪念毛泽东同志诞辰</a:t>
            </a:r>
            <a:r>
              <a:rPr lang="en-US" altLang="zh-CN" b="1" dirty="0">
                <a:solidFill>
                  <a:srgbClr val="C00000"/>
                </a:solidFill>
                <a:latin typeface="楷体" pitchFamily="49" charset="-122"/>
                <a:ea typeface="楷体" pitchFamily="49" charset="-122"/>
              </a:rPr>
              <a:t>120</a:t>
            </a:r>
            <a:r>
              <a:rPr lang="zh-CN" altLang="en-US" b="1" dirty="0">
                <a:solidFill>
                  <a:srgbClr val="C00000"/>
                </a:solidFill>
                <a:latin typeface="楷体" pitchFamily="49" charset="-122"/>
                <a:ea typeface="楷体" pitchFamily="49" charset="-122"/>
              </a:rPr>
              <a:t>周年座谈会上的讲话</a:t>
            </a:r>
            <a:r>
              <a:rPr lang="en-US" altLang="zh-CN" b="1" dirty="0">
                <a:solidFill>
                  <a:srgbClr val="C00000"/>
                </a:solidFill>
                <a:latin typeface="楷体" pitchFamily="49" charset="-122"/>
                <a:ea typeface="楷体" pitchFamily="49" charset="-122"/>
              </a:rPr>
              <a:t>》2013.12.26</a:t>
            </a:r>
            <a:endParaRPr lang="zh-CN" altLang="en-US" b="1" dirty="0">
              <a:solidFill>
                <a:srgbClr val="C00000"/>
              </a:solidFill>
              <a:latin typeface="楷体" pitchFamily="49" charset="-122"/>
              <a:ea typeface="楷体" pitchFamily="49" charset="-122"/>
            </a:endParaRPr>
          </a:p>
          <a:p>
            <a:pPr fontAlgn="auto">
              <a:lnSpc>
                <a:spcPct val="150000"/>
              </a:lnSpc>
              <a:spcBef>
                <a:spcPts val="0"/>
              </a:spcBef>
              <a:spcAft>
                <a:spcPts val="0"/>
              </a:spcAft>
              <a:buFontTx/>
              <a:buBlip>
                <a:blip r:embed="rId4"/>
              </a:buBlip>
              <a:defRPr/>
            </a:pP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不能用改革开放后的时期否定改革开放前的时期，也不能用改革开放前的历史时期否定改革开放后的历史时期。</a:t>
            </a:r>
            <a:r>
              <a:rPr lang="en-US" altLang="zh-CN" b="1" dirty="0">
                <a:solidFill>
                  <a:schemeClr val="tx1">
                    <a:lumMod val="95000"/>
                    <a:lumOff val="5000"/>
                  </a:schemeClr>
                </a:solidFill>
                <a:latin typeface="微软雅黑" pitchFamily="34" charset="-122"/>
                <a:ea typeface="微软雅黑" pitchFamily="34" charset="-122"/>
              </a:rPr>
              <a:t>”</a:t>
            </a:r>
          </a:p>
          <a:p>
            <a:pPr algn="r" fontAlgn="auto">
              <a:lnSpc>
                <a:spcPct val="150000"/>
              </a:lnSpc>
              <a:spcBef>
                <a:spcPts val="0"/>
              </a:spcBef>
              <a:spcAft>
                <a:spcPts val="0"/>
              </a:spcAft>
              <a:defRPr/>
            </a:pPr>
            <a:r>
              <a:rPr lang="zh-CN" altLang="en-US" b="1" dirty="0">
                <a:solidFill>
                  <a:srgbClr val="C00000"/>
                </a:solidFill>
                <a:latin typeface="楷体" panose="02010609060101010101" pitchFamily="49" charset="-122"/>
                <a:ea typeface="楷体" panose="02010609060101010101" pitchFamily="49" charset="-122"/>
              </a:rPr>
              <a:t> </a:t>
            </a:r>
            <a:r>
              <a:rPr lang="en-US" altLang="zh-CN" b="1" dirty="0">
                <a:solidFill>
                  <a:srgbClr val="C00000"/>
                </a:solidFill>
                <a:latin typeface="楷体" panose="02010609060101010101" pitchFamily="49" charset="-122"/>
                <a:ea typeface="楷体" panose="02010609060101010101" pitchFamily="49" charset="-122"/>
              </a:rPr>
              <a:t>--——《</a:t>
            </a:r>
            <a:r>
              <a:rPr lang="zh-CN" altLang="en-US" b="1" dirty="0">
                <a:solidFill>
                  <a:srgbClr val="C00000"/>
                </a:solidFill>
                <a:latin typeface="楷体" panose="02010609060101010101" pitchFamily="49" charset="-122"/>
                <a:ea typeface="楷体" panose="02010609060101010101" pitchFamily="49" charset="-122"/>
              </a:rPr>
              <a:t>在新进中委研讨班上的讲话</a:t>
            </a:r>
            <a:r>
              <a:rPr lang="en-US" altLang="zh-CN" b="1" dirty="0">
                <a:solidFill>
                  <a:srgbClr val="C00000"/>
                </a:solidFill>
                <a:latin typeface="楷体" panose="02010609060101010101" pitchFamily="49" charset="-122"/>
                <a:ea typeface="楷体" panose="02010609060101010101" pitchFamily="49" charset="-122"/>
              </a:rPr>
              <a:t>》2013.1.5</a:t>
            </a:r>
            <a:endParaRPr lang="zh-CN" altLang="en-US" dirty="0">
              <a:solidFill>
                <a:srgbClr val="C00000"/>
              </a:solidFill>
              <a:latin typeface="微软雅黑" pitchFamily="34" charset="-122"/>
              <a:ea typeface="微软雅黑" pitchFamily="34" charset="-122"/>
            </a:endParaRPr>
          </a:p>
        </p:txBody>
      </p:sp>
      <p:sp>
        <p:nvSpPr>
          <p:cNvPr id="424967" name="矩形 14"/>
          <p:cNvSpPr>
            <a:spLocks noChangeArrowheads="1"/>
          </p:cNvSpPr>
          <p:nvPr/>
        </p:nvSpPr>
        <p:spPr bwMode="auto">
          <a:xfrm>
            <a:off x="250825" y="404813"/>
            <a:ext cx="8353425" cy="646112"/>
          </a:xfrm>
          <a:prstGeom prst="rect">
            <a:avLst/>
          </a:prstGeom>
          <a:noFill/>
          <a:ln w="9525">
            <a:noFill/>
            <a:miter lim="800000"/>
            <a:headEnd/>
            <a:tailEnd/>
          </a:ln>
        </p:spPr>
        <p:txBody>
          <a:bodyPr>
            <a:spAutoFit/>
          </a:bodyPr>
          <a:lstStyle/>
          <a:p>
            <a:r>
              <a:rPr lang="en-US" altLang="zh-CN" sz="3600" b="1">
                <a:latin typeface="黑体" pitchFamily="49" charset="-122"/>
                <a:ea typeface="黑体" pitchFamily="49" charset="-122"/>
              </a:rPr>
              <a:t>4</a:t>
            </a:r>
            <a:r>
              <a:rPr lang="zh-CN" altLang="en-US" sz="3600" b="1">
                <a:latin typeface="黑体" pitchFamily="49" charset="-122"/>
                <a:ea typeface="黑体" pitchFamily="49" charset="-122"/>
              </a:rPr>
              <a:t>、正确认识改革开放前后两个历史时期</a:t>
            </a:r>
            <a:endParaRPr lang="zh-CN" altLang="en-US" sz="3600">
              <a:latin typeface="Calibri" pitchFamily="34" charset="0"/>
            </a:endParaRPr>
          </a:p>
        </p:txBody>
      </p:sp>
      <p:sp>
        <p:nvSpPr>
          <p:cNvPr id="20" name="矩形 19"/>
          <p:cNvSpPr/>
          <p:nvPr/>
        </p:nvSpPr>
        <p:spPr>
          <a:xfrm>
            <a:off x="0" y="1052513"/>
            <a:ext cx="5364163"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0" name="灯片编号占位符 9"/>
          <p:cNvSpPr>
            <a:spLocks noGrp="1"/>
          </p:cNvSpPr>
          <p:nvPr>
            <p:ph type="sldNum" sz="quarter" idx="12"/>
          </p:nvPr>
        </p:nvSpPr>
        <p:spPr/>
        <p:txBody>
          <a:bodyPr/>
          <a:lstStyle/>
          <a:p>
            <a:pPr>
              <a:defRPr/>
            </a:pPr>
            <a:fld id="{8C423A82-290D-413D-A84A-02E69EB1E69D}" type="slidenum">
              <a:rPr lang="zh-CN" altLang="en-US"/>
              <a:pPr>
                <a:defRPr/>
              </a:pPr>
              <a:t>31</a:t>
            </a:fld>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25986"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25987"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flipV="1">
            <a:off x="0" y="1006475"/>
            <a:ext cx="5508625"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25990" name="矩形 9"/>
          <p:cNvSpPr>
            <a:spLocks noChangeArrowheads="1"/>
          </p:cNvSpPr>
          <p:nvPr/>
        </p:nvSpPr>
        <p:spPr bwMode="auto">
          <a:xfrm>
            <a:off x="3708400" y="2060575"/>
            <a:ext cx="5219700" cy="3324225"/>
          </a:xfrm>
          <a:prstGeom prst="rect">
            <a:avLst/>
          </a:prstGeom>
          <a:noFill/>
          <a:ln w="9525">
            <a:noFill/>
            <a:miter lim="800000"/>
            <a:headEnd/>
            <a:tailEnd/>
          </a:ln>
        </p:spPr>
        <p:txBody>
          <a:bodyPr>
            <a:spAutoFit/>
          </a:bodyPr>
          <a:lstStyle/>
          <a:p>
            <a:pPr>
              <a:lnSpc>
                <a:spcPct val="150000"/>
              </a:lnSpc>
              <a:buClr>
                <a:srgbClr val="C00000"/>
              </a:buClr>
              <a:buSzPct val="85000"/>
              <a:buFontTx/>
              <a:buBlip>
                <a:blip r:embed="rId4"/>
              </a:buBlip>
            </a:pPr>
            <a:r>
              <a:rPr lang="zh-CN" altLang="en-US" b="1">
                <a:latin typeface="楷体_GB2312" pitchFamily="49" charset="-122"/>
                <a:ea typeface="楷体_GB2312" pitchFamily="49" charset="-122"/>
              </a:rPr>
              <a:t> </a:t>
            </a:r>
            <a:r>
              <a:rPr lang="zh-CN" altLang="en-US" b="1">
                <a:latin typeface="Calibri" pitchFamily="34" charset="0"/>
                <a:ea typeface="黑体" pitchFamily="49" charset="-122"/>
              </a:rPr>
              <a:t>“</a:t>
            </a:r>
            <a:r>
              <a:rPr lang="zh-CN" altLang="en-US" b="1">
                <a:latin typeface="黑体" pitchFamily="49" charset="-122"/>
                <a:ea typeface="黑体" pitchFamily="49" charset="-122"/>
              </a:rPr>
              <a:t>历史的接力棒传到了我们手里，历史和人民既赋予我们重任，也检验我们的行动</a:t>
            </a:r>
            <a:r>
              <a:rPr lang="zh-CN" altLang="en-US" b="1">
                <a:latin typeface="Calibri" pitchFamily="34" charset="0"/>
                <a:ea typeface="黑体" pitchFamily="49" charset="-122"/>
              </a:rPr>
              <a:t>”</a:t>
            </a:r>
            <a:r>
              <a:rPr lang="zh-CN" altLang="en-US" b="1">
                <a:latin typeface="黑体" pitchFamily="49" charset="-122"/>
                <a:ea typeface="黑体" pitchFamily="49" charset="-122"/>
              </a:rPr>
              <a:t>。</a:t>
            </a:r>
            <a:r>
              <a:rPr lang="en-US" altLang="zh-CN" sz="1600" b="1">
                <a:solidFill>
                  <a:srgbClr val="FF0000"/>
                </a:solidFill>
                <a:latin typeface="楷体" pitchFamily="49" charset="-122"/>
                <a:ea typeface="楷体" pitchFamily="49" charset="-122"/>
              </a:rPr>
              <a:t>--</a:t>
            </a:r>
            <a:r>
              <a:rPr lang="zh-CN" altLang="en-US" sz="1600" b="1">
                <a:solidFill>
                  <a:srgbClr val="FF0000"/>
                </a:solidFill>
                <a:latin typeface="楷体" pitchFamily="49" charset="-122"/>
                <a:ea typeface="楷体" pitchFamily="49" charset="-122"/>
              </a:rPr>
              <a:t>十八届一中全会上讲话，</a:t>
            </a:r>
            <a:r>
              <a:rPr lang="en-US" altLang="zh-CN" sz="1600" b="1">
                <a:solidFill>
                  <a:srgbClr val="FF0000"/>
                </a:solidFill>
                <a:latin typeface="楷体" pitchFamily="49" charset="-122"/>
                <a:ea typeface="楷体" pitchFamily="49" charset="-122"/>
              </a:rPr>
              <a:t>2012.11.15</a:t>
            </a:r>
            <a:endParaRPr lang="zh-CN" altLang="en-US" sz="1600" b="1">
              <a:solidFill>
                <a:srgbClr val="FF0000"/>
              </a:solidFill>
              <a:latin typeface="楷体" pitchFamily="49" charset="-122"/>
              <a:ea typeface="楷体" pitchFamily="49" charset="-122"/>
            </a:endParaRPr>
          </a:p>
          <a:p>
            <a:pPr>
              <a:lnSpc>
                <a:spcPct val="150000"/>
              </a:lnSpc>
              <a:buClr>
                <a:srgbClr val="C00000"/>
              </a:buClr>
              <a:buSzPct val="85000"/>
              <a:buFontTx/>
              <a:buBlip>
                <a:blip r:embed="rId4"/>
              </a:buBlip>
            </a:pPr>
            <a:r>
              <a:rPr lang="zh-CN" altLang="en-US" b="1">
                <a:latin typeface="Calibri" pitchFamily="34" charset="0"/>
                <a:ea typeface="黑体" pitchFamily="49" charset="-122"/>
              </a:rPr>
              <a:t>“</a:t>
            </a:r>
            <a:r>
              <a:rPr lang="zh-CN" altLang="en-US" b="1">
                <a:latin typeface="黑体" pitchFamily="49" charset="-122"/>
                <a:ea typeface="黑体" pitchFamily="49" charset="-122"/>
              </a:rPr>
              <a:t>我们不能有丝毫自满，不能有丝毫懈怠，必须再接再厉、一往无前，继续把中国特色社会主义事业推向前进，继续为实现中华民族伟大复兴的中国梦而努力奋斗。</a:t>
            </a:r>
            <a:r>
              <a:rPr lang="zh-CN" altLang="en-US" b="1">
                <a:latin typeface="Calibri" pitchFamily="34" charset="0"/>
                <a:ea typeface="黑体" pitchFamily="49" charset="-122"/>
              </a:rPr>
              <a:t>”</a:t>
            </a:r>
            <a:endParaRPr lang="en-US" altLang="zh-CN" b="1">
              <a:latin typeface="Calibri" pitchFamily="34" charset="0"/>
              <a:ea typeface="黑体" pitchFamily="49" charset="-122"/>
            </a:endParaRPr>
          </a:p>
          <a:p>
            <a:pPr algn="r">
              <a:lnSpc>
                <a:spcPct val="150000"/>
              </a:lnSpc>
              <a:buClr>
                <a:srgbClr val="C00000"/>
              </a:buClr>
              <a:buSzPct val="85000"/>
            </a:pPr>
            <a:r>
              <a:rPr lang="en-US" altLang="zh-CN" sz="1600" b="1">
                <a:solidFill>
                  <a:srgbClr val="FF0000"/>
                </a:solidFill>
                <a:latin typeface="黑体" pitchFamily="49" charset="-122"/>
                <a:ea typeface="黑体" pitchFamily="49" charset="-122"/>
              </a:rPr>
              <a:t>--</a:t>
            </a:r>
            <a:r>
              <a:rPr lang="zh-CN" altLang="en-US" sz="1600" b="1">
                <a:solidFill>
                  <a:srgbClr val="FF0000"/>
                </a:solidFill>
                <a:latin typeface="楷体" pitchFamily="49" charset="-122"/>
                <a:ea typeface="楷体" pitchFamily="49" charset="-122"/>
              </a:rPr>
              <a:t>十二届全国人大一次会议上讲话</a:t>
            </a:r>
            <a:r>
              <a:rPr lang="en-US" altLang="zh-CN" sz="1600" b="1">
                <a:solidFill>
                  <a:srgbClr val="FF0000"/>
                </a:solidFill>
                <a:latin typeface="楷体" pitchFamily="49" charset="-122"/>
                <a:ea typeface="楷体" pitchFamily="49" charset="-122"/>
              </a:rPr>
              <a:t>,2013.3</a:t>
            </a:r>
            <a:endParaRPr lang="zh-CN" altLang="en-US" sz="1600" b="1">
              <a:solidFill>
                <a:srgbClr val="FF0000"/>
              </a:solidFill>
              <a:latin typeface="楷体" pitchFamily="49" charset="-122"/>
              <a:ea typeface="楷体" pitchFamily="49" charset="-122"/>
            </a:endParaRPr>
          </a:p>
        </p:txBody>
      </p:sp>
      <p:sp>
        <p:nvSpPr>
          <p:cNvPr id="425991" name="矩形 10"/>
          <p:cNvSpPr>
            <a:spLocks noChangeArrowheads="1"/>
          </p:cNvSpPr>
          <p:nvPr/>
        </p:nvSpPr>
        <p:spPr bwMode="auto">
          <a:xfrm>
            <a:off x="7938" y="-30163"/>
            <a:ext cx="9136062" cy="1200151"/>
          </a:xfrm>
          <a:prstGeom prst="rect">
            <a:avLst/>
          </a:prstGeom>
          <a:noFill/>
          <a:ln w="9525">
            <a:noFill/>
            <a:miter lim="800000"/>
            <a:headEnd/>
            <a:tailEnd/>
          </a:ln>
        </p:spPr>
        <p:txBody>
          <a:bodyPr>
            <a:spAutoFit/>
          </a:bodyPr>
          <a:lstStyle/>
          <a:p>
            <a:r>
              <a:rPr lang="en-US" altLang="zh-CN" sz="3600" b="1">
                <a:latin typeface="微软雅黑" pitchFamily="34" charset="-122"/>
                <a:ea typeface="微软雅黑" pitchFamily="34" charset="-122"/>
              </a:rPr>
              <a:t>5</a:t>
            </a:r>
            <a:r>
              <a:rPr lang="zh-CN" altLang="en-US" sz="3600" b="1">
                <a:latin typeface="微软雅黑" pitchFamily="34" charset="-122"/>
                <a:ea typeface="微软雅黑" pitchFamily="34" charset="-122"/>
              </a:rPr>
              <a:t>、继续把中国特色社会主义</a:t>
            </a:r>
            <a:endParaRPr lang="en-US" altLang="zh-CN" sz="3600" b="1">
              <a:latin typeface="微软雅黑" pitchFamily="34" charset="-122"/>
              <a:ea typeface="微软雅黑" pitchFamily="34" charset="-122"/>
            </a:endParaRPr>
          </a:p>
          <a:p>
            <a:r>
              <a:rPr lang="zh-CN" altLang="en-US" sz="3600" b="1">
                <a:latin typeface="微软雅黑" pitchFamily="34" charset="-122"/>
                <a:ea typeface="微软雅黑" pitchFamily="34" charset="-122"/>
              </a:rPr>
              <a:t>这篇大文章写下去</a:t>
            </a:r>
          </a:p>
        </p:txBody>
      </p:sp>
      <p:cxnSp>
        <p:nvCxnSpPr>
          <p:cNvPr id="13" name="直接连接符 12"/>
          <p:cNvCxnSpPr/>
          <p:nvPr/>
        </p:nvCxnSpPr>
        <p:spPr>
          <a:xfrm>
            <a:off x="3635375" y="1412875"/>
            <a:ext cx="0" cy="4392613"/>
          </a:xfrm>
          <a:prstGeom prst="line">
            <a:avLst/>
          </a:prstGeom>
        </p:spPr>
        <p:style>
          <a:lnRef idx="1">
            <a:schemeClr val="accent1"/>
          </a:lnRef>
          <a:fillRef idx="0">
            <a:schemeClr val="accent1"/>
          </a:fillRef>
          <a:effectRef idx="0">
            <a:schemeClr val="accent1"/>
          </a:effectRef>
          <a:fontRef idx="minor">
            <a:schemeClr val="tx1"/>
          </a:fontRef>
        </p:style>
      </p:cxnSp>
      <p:pic>
        <p:nvPicPr>
          <p:cNvPr id="425993" name="图片 11" descr="113702755_title0h.jpg"/>
          <p:cNvPicPr>
            <a:picLocks noChangeAspect="1"/>
          </p:cNvPicPr>
          <p:nvPr/>
        </p:nvPicPr>
        <p:blipFill>
          <a:blip r:embed="rId5"/>
          <a:srcRect l="26453" r="25214"/>
          <a:stretch>
            <a:fillRect/>
          </a:stretch>
        </p:blipFill>
        <p:spPr bwMode="auto">
          <a:xfrm>
            <a:off x="395288" y="2133600"/>
            <a:ext cx="3097212" cy="3240088"/>
          </a:xfrm>
          <a:prstGeom prst="rect">
            <a:avLst/>
          </a:prstGeom>
          <a:noFill/>
          <a:ln w="9525">
            <a:noFill/>
            <a:miter lim="800000"/>
            <a:headEnd/>
            <a:tailEnd/>
          </a:ln>
        </p:spPr>
      </p:pic>
      <p:sp>
        <p:nvSpPr>
          <p:cNvPr id="14" name="灯片编号占位符 13"/>
          <p:cNvSpPr>
            <a:spLocks noGrp="1"/>
          </p:cNvSpPr>
          <p:nvPr>
            <p:ph type="sldNum" sz="quarter" idx="12"/>
          </p:nvPr>
        </p:nvSpPr>
        <p:spPr/>
        <p:txBody>
          <a:bodyPr/>
          <a:lstStyle/>
          <a:p>
            <a:pPr>
              <a:defRPr/>
            </a:pPr>
            <a:fld id="{9D771009-7C81-47EF-AD28-613EC028219A}" type="slidenum">
              <a:rPr lang="zh-CN" altLang="en-US"/>
              <a:pPr>
                <a:defRPr/>
              </a:pPr>
              <a:t>32</a:t>
            </a:fld>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009"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427010"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27013" name="标题 1"/>
          <p:cNvSpPr>
            <a:spLocks noGrp="1"/>
          </p:cNvSpPr>
          <p:nvPr>
            <p:ph type="ctrTitle"/>
          </p:nvPr>
        </p:nvSpPr>
        <p:spPr>
          <a:xfrm>
            <a:off x="0" y="1268413"/>
            <a:ext cx="9144000" cy="1470025"/>
          </a:xfrm>
        </p:spPr>
        <p:txBody>
          <a:bodyPr/>
          <a:lstStyle/>
          <a:p>
            <a:pPr eaLnBrk="1" hangingPunct="1">
              <a:lnSpc>
                <a:spcPct val="150000"/>
              </a:lnSpc>
            </a:pPr>
            <a:r>
              <a:rPr lang="en-US" altLang="zh-CN" sz="4000" b="1" smtClean="0">
                <a:latin typeface="黑体" pitchFamily="49" charset="-122"/>
                <a:ea typeface="黑体" pitchFamily="49" charset="-122"/>
              </a:rPr>
              <a:t>(</a:t>
            </a:r>
            <a:r>
              <a:rPr lang="zh-CN" altLang="en-US" sz="4000" b="1" smtClean="0">
                <a:latin typeface="黑体" pitchFamily="49" charset="-122"/>
                <a:ea typeface="黑体" pitchFamily="49" charset="-122"/>
              </a:rPr>
              <a:t>三</a:t>
            </a:r>
            <a:r>
              <a:rPr lang="en-US" altLang="zh-CN" sz="4000" b="1" smtClean="0">
                <a:latin typeface="黑体" pitchFamily="49" charset="-122"/>
                <a:ea typeface="黑体" pitchFamily="49" charset="-122"/>
              </a:rPr>
              <a:t>)</a:t>
            </a:r>
            <a:r>
              <a:rPr lang="zh-CN" altLang="en-US" sz="4000" b="1" smtClean="0">
                <a:latin typeface="黑体" pitchFamily="49" charset="-122"/>
                <a:ea typeface="黑体" pitchFamily="49" charset="-122"/>
              </a:rPr>
              <a:t>协调推进</a:t>
            </a:r>
            <a:r>
              <a:rPr lang="en-US" altLang="zh-CN" sz="4000" b="1" smtClean="0">
                <a:latin typeface="黑体" pitchFamily="49" charset="-122"/>
                <a:ea typeface="黑体" pitchFamily="49" charset="-122"/>
              </a:rPr>
              <a:t>“</a:t>
            </a:r>
            <a:r>
              <a:rPr lang="zh-CN" altLang="en-US" sz="4000" b="1" smtClean="0">
                <a:latin typeface="黑体" pitchFamily="49" charset="-122"/>
                <a:ea typeface="黑体" pitchFamily="49" charset="-122"/>
              </a:rPr>
              <a:t>四个全面</a:t>
            </a:r>
            <a:r>
              <a:rPr lang="en-US" altLang="zh-CN" sz="4000" b="1" smtClean="0">
                <a:latin typeface="黑体" pitchFamily="49" charset="-122"/>
                <a:ea typeface="黑体" pitchFamily="49" charset="-122"/>
              </a:rPr>
              <a:t>”</a:t>
            </a:r>
            <a:r>
              <a:rPr lang="zh-CN" altLang="en-US" sz="4000" b="1" smtClean="0">
                <a:latin typeface="黑体" pitchFamily="49" charset="-122"/>
                <a:ea typeface="黑体" pitchFamily="49" charset="-122"/>
              </a:rPr>
              <a:t>战略布局</a:t>
            </a:r>
          </a:p>
        </p:txBody>
      </p:sp>
      <p:sp>
        <p:nvSpPr>
          <p:cNvPr id="12" name="副标题 11"/>
          <p:cNvSpPr>
            <a:spLocks noGrp="1"/>
          </p:cNvSpPr>
          <p:nvPr>
            <p:ph type="subTitle" idx="1"/>
          </p:nvPr>
        </p:nvSpPr>
        <p:spPr>
          <a:xfrm>
            <a:off x="1403350" y="3141663"/>
            <a:ext cx="6624638" cy="1439862"/>
          </a:xfrm>
        </p:spPr>
        <p:txBody>
          <a:bodyPr rtlCol="0">
            <a:normAutofit fontScale="92500" lnSpcReduction="10000"/>
          </a:bodyPr>
          <a:lstStyle/>
          <a:p>
            <a:pPr algn="l" eaLnBrk="1" fontAlgn="auto" hangingPunct="1">
              <a:lnSpc>
                <a:spcPct val="170000"/>
              </a:lnSpc>
              <a:spcAft>
                <a:spcPts val="0"/>
              </a:spcAft>
              <a:buFont typeface="Wingdings" pitchFamily="2" charset="2"/>
              <a:buChar char="l"/>
              <a:defRPr/>
            </a:pPr>
            <a:r>
              <a:rPr lang="zh-CN" altLang="en-US" sz="1800" b="1" dirty="0" smtClean="0">
                <a:solidFill>
                  <a:srgbClr val="C00000"/>
                </a:solidFill>
                <a:latin typeface="微软雅黑" pitchFamily="34" charset="-122"/>
                <a:ea typeface="微软雅黑" pitchFamily="34" charset="-122"/>
              </a:rPr>
              <a:t> 主要观点：</a:t>
            </a:r>
            <a:endParaRPr lang="en-US" altLang="zh-CN" sz="1800" b="1" dirty="0" smtClean="0">
              <a:solidFill>
                <a:srgbClr val="C00000"/>
              </a:solidFill>
              <a:latin typeface="微软雅黑" pitchFamily="34" charset="-122"/>
              <a:ea typeface="微软雅黑" pitchFamily="34" charset="-122"/>
            </a:endParaRPr>
          </a:p>
          <a:p>
            <a:pPr algn="l" eaLnBrk="1" fontAlgn="auto" hangingPunct="1">
              <a:lnSpc>
                <a:spcPct val="170000"/>
              </a:lnSpc>
              <a:spcAft>
                <a:spcPts val="0"/>
              </a:spcAft>
              <a:buFont typeface="Wingdings" pitchFamily="2" charset="2"/>
              <a:buChar char="l"/>
              <a:defRPr/>
            </a:pPr>
            <a:r>
              <a:rPr lang="zh-CN" altLang="en-US" sz="1800" b="1" dirty="0" smtClean="0">
                <a:latin typeface="微软雅黑" pitchFamily="34" charset="-122"/>
                <a:ea typeface="微软雅黑" pitchFamily="34" charset="-122"/>
              </a:rPr>
              <a:t> 时代和实践发展的新要求</a:t>
            </a:r>
            <a:endParaRPr lang="en-US" altLang="zh-CN" sz="1800" b="1" dirty="0" smtClean="0">
              <a:latin typeface="微软雅黑" pitchFamily="34" charset="-122"/>
              <a:ea typeface="微软雅黑" pitchFamily="34" charset="-122"/>
            </a:endParaRPr>
          </a:p>
          <a:p>
            <a:pPr algn="l" eaLnBrk="1" fontAlgn="auto" hangingPunct="1">
              <a:lnSpc>
                <a:spcPct val="170000"/>
              </a:lnSpc>
              <a:spcAft>
                <a:spcPts val="0"/>
              </a:spcAft>
              <a:buFont typeface="Wingdings" pitchFamily="2" charset="2"/>
              <a:buChar char="l"/>
              <a:defRPr/>
            </a:pPr>
            <a:r>
              <a:rPr lang="en-US" altLang="zh-CN" sz="1800" b="1" dirty="0" smtClean="0">
                <a:latin typeface="微软雅黑" pitchFamily="34" charset="-122"/>
                <a:ea typeface="微软雅黑" pitchFamily="34" charset="-122"/>
              </a:rPr>
              <a:t>“</a:t>
            </a:r>
            <a:r>
              <a:rPr lang="zh-CN" altLang="en-US" sz="1800" b="1" dirty="0" smtClean="0">
                <a:latin typeface="微软雅黑" pitchFamily="34" charset="-122"/>
                <a:ea typeface="微软雅黑" pitchFamily="34" charset="-122"/>
              </a:rPr>
              <a:t>四个全面</a:t>
            </a:r>
            <a:r>
              <a:rPr lang="en-US" altLang="zh-CN" sz="1800" b="1" dirty="0" smtClean="0">
                <a:latin typeface="微软雅黑" pitchFamily="34" charset="-122"/>
                <a:ea typeface="微软雅黑" pitchFamily="34" charset="-122"/>
              </a:rPr>
              <a:t>”</a:t>
            </a:r>
            <a:r>
              <a:rPr lang="zh-CN" altLang="en-US" sz="1800" b="1" dirty="0" smtClean="0">
                <a:latin typeface="微软雅黑" pitchFamily="34" charset="-122"/>
                <a:ea typeface="微软雅黑" pitchFamily="34" charset="-122"/>
              </a:rPr>
              <a:t>战略布局是具有内在逻辑关系的有机统一体</a:t>
            </a:r>
            <a:endParaRPr lang="en-US" altLang="zh-CN" sz="1800" b="1" dirty="0" smtClean="0">
              <a:latin typeface="微软雅黑" pitchFamily="34" charset="-122"/>
              <a:ea typeface="微软雅黑" pitchFamily="34" charset="-122"/>
            </a:endParaRPr>
          </a:p>
          <a:p>
            <a:pPr algn="l" eaLnBrk="1" fontAlgn="auto" hangingPunct="1">
              <a:lnSpc>
                <a:spcPct val="170000"/>
              </a:lnSpc>
              <a:spcAft>
                <a:spcPts val="0"/>
              </a:spcAft>
              <a:buFont typeface="Arial" pitchFamily="34" charset="0"/>
              <a:buNone/>
              <a:defRPr/>
            </a:pPr>
            <a:endParaRPr lang="zh-CN" altLang="en-US" sz="2800" b="1" dirty="0">
              <a:latin typeface="微软雅黑" pitchFamily="34" charset="-122"/>
              <a:ea typeface="微软雅黑" pitchFamily="34" charset="-122"/>
            </a:endParaRPr>
          </a:p>
        </p:txBody>
      </p:sp>
      <p:sp>
        <p:nvSpPr>
          <p:cNvPr id="8" name="灯片编号占位符 7"/>
          <p:cNvSpPr>
            <a:spLocks noGrp="1"/>
          </p:cNvSpPr>
          <p:nvPr>
            <p:ph type="sldNum" sz="quarter" idx="12"/>
          </p:nvPr>
        </p:nvSpPr>
        <p:spPr/>
        <p:txBody>
          <a:bodyPr/>
          <a:lstStyle/>
          <a:p>
            <a:pPr>
              <a:defRPr/>
            </a:pPr>
            <a:fld id="{41A36AEB-1BE2-4268-934B-DA44137E8E57}" type="slidenum">
              <a:rPr lang="zh-CN" altLang="en-US"/>
              <a:pPr>
                <a:defRPr/>
              </a:pPr>
              <a:t>33</a:t>
            </a:fld>
            <a:endParaRPr lang="zh-CN"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28034"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28035"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2684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28038" name="矩形 12"/>
          <p:cNvSpPr>
            <a:spLocks noChangeArrowheads="1"/>
          </p:cNvSpPr>
          <p:nvPr/>
        </p:nvSpPr>
        <p:spPr bwMode="auto">
          <a:xfrm>
            <a:off x="684213" y="188913"/>
            <a:ext cx="7416800" cy="1076325"/>
          </a:xfrm>
          <a:prstGeom prst="rect">
            <a:avLst/>
          </a:prstGeom>
          <a:noFill/>
          <a:ln w="9525">
            <a:noFill/>
            <a:miter lim="800000"/>
            <a:headEnd/>
            <a:tailEnd/>
          </a:ln>
        </p:spPr>
        <p:txBody>
          <a:bodyPr>
            <a:spAutoFit/>
          </a:bodyPr>
          <a:lstStyle/>
          <a:p>
            <a:pPr algn="ctr"/>
            <a:r>
              <a:rPr lang="zh-CN" altLang="zh-CN" sz="3200" b="1">
                <a:latin typeface="微软雅黑" pitchFamily="34" charset="-122"/>
                <a:ea typeface="微软雅黑" pitchFamily="34" charset="-122"/>
              </a:rPr>
              <a:t>协调推进 “四个全面”战略布局</a:t>
            </a:r>
            <a:r>
              <a:rPr lang="zh-CN" altLang="en-US" sz="3200" b="1">
                <a:latin typeface="微软雅黑" pitchFamily="34" charset="-122"/>
                <a:ea typeface="微软雅黑" pitchFamily="34" charset="-122"/>
              </a:rPr>
              <a:t>是时代和实践发展对党和国家工作的新要求</a:t>
            </a:r>
          </a:p>
        </p:txBody>
      </p:sp>
      <p:pic>
        <p:nvPicPr>
          <p:cNvPr id="428039" name="图片 9" descr="1.jpg"/>
          <p:cNvPicPr>
            <a:picLocks noChangeAspect="1"/>
          </p:cNvPicPr>
          <p:nvPr/>
        </p:nvPicPr>
        <p:blipFill>
          <a:blip r:embed="rId4"/>
          <a:srcRect/>
          <a:stretch>
            <a:fillRect/>
          </a:stretch>
        </p:blipFill>
        <p:spPr bwMode="auto">
          <a:xfrm>
            <a:off x="395288" y="1916113"/>
            <a:ext cx="3444875" cy="2952750"/>
          </a:xfrm>
          <a:prstGeom prst="rect">
            <a:avLst/>
          </a:prstGeom>
          <a:noFill/>
          <a:ln w="9525">
            <a:noFill/>
            <a:miter lim="800000"/>
            <a:headEnd/>
            <a:tailEnd/>
          </a:ln>
        </p:spPr>
      </p:pic>
      <p:sp>
        <p:nvSpPr>
          <p:cNvPr id="428040" name="矩形 10"/>
          <p:cNvSpPr>
            <a:spLocks noChangeArrowheads="1"/>
          </p:cNvSpPr>
          <p:nvPr/>
        </p:nvSpPr>
        <p:spPr bwMode="auto">
          <a:xfrm>
            <a:off x="4427538" y="1700213"/>
            <a:ext cx="4321175" cy="3001962"/>
          </a:xfrm>
          <a:prstGeom prst="rect">
            <a:avLst/>
          </a:prstGeom>
          <a:noFill/>
          <a:ln w="9525">
            <a:noFill/>
            <a:miter lim="800000"/>
            <a:headEnd/>
            <a:tailEnd/>
          </a:ln>
        </p:spPr>
        <p:txBody>
          <a:bodyPr>
            <a:spAutoFit/>
          </a:bodyPr>
          <a:lstStyle/>
          <a:p>
            <a:pPr algn="just">
              <a:lnSpc>
                <a:spcPct val="150000"/>
              </a:lnSpc>
              <a:buFontTx/>
              <a:buBlip>
                <a:blip r:embed="rId5"/>
              </a:buBlip>
            </a:pPr>
            <a:r>
              <a:rPr lang="zh-CN" altLang="en-US" b="1">
                <a:solidFill>
                  <a:srgbClr val="000000"/>
                </a:solidFill>
                <a:latin typeface="微软雅黑" pitchFamily="34" charset="-122"/>
                <a:ea typeface="微软雅黑" pitchFamily="34" charset="-122"/>
              </a:rPr>
              <a:t>  </a:t>
            </a:r>
            <a:r>
              <a:rPr lang="en-US" altLang="zh-CN" b="1">
                <a:latin typeface="微软雅黑" pitchFamily="34" charset="-122"/>
                <a:ea typeface="微软雅黑" pitchFamily="34" charset="-122"/>
              </a:rPr>
              <a:t>2014.12</a:t>
            </a:r>
            <a:r>
              <a:rPr lang="zh-CN" altLang="en-US" b="1">
                <a:latin typeface="微软雅黑" pitchFamily="34" charset="-122"/>
                <a:ea typeface="微软雅黑" pitchFamily="34" charset="-122"/>
              </a:rPr>
              <a:t>江苏调研：</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要全面贯彻党的十八大和十八届三中、四中全会精神，落实中央经济工作会议精神，主动把握和积极适应经济发展新常态，协调推进全面建成小康社会、全面深化改革、全面推进依法治国、全面从严治党，推动改革开放和社会主义现代化建设迈上新台阶。“</a:t>
            </a:r>
            <a:endParaRPr lang="en-US" altLang="zh-CN" b="1">
              <a:latin typeface="微软雅黑" pitchFamily="34" charset="-122"/>
              <a:ea typeface="微软雅黑" pitchFamily="34" charset="-122"/>
            </a:endParaRPr>
          </a:p>
        </p:txBody>
      </p:sp>
      <p:cxnSp>
        <p:nvCxnSpPr>
          <p:cNvPr id="14" name="直接连接符 13"/>
          <p:cNvCxnSpPr/>
          <p:nvPr/>
        </p:nvCxnSpPr>
        <p:spPr>
          <a:xfrm>
            <a:off x="4140200" y="1628775"/>
            <a:ext cx="0" cy="381635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灯片编号占位符 11"/>
          <p:cNvSpPr>
            <a:spLocks noGrp="1"/>
          </p:cNvSpPr>
          <p:nvPr>
            <p:ph type="sldNum" sz="quarter" idx="12"/>
          </p:nvPr>
        </p:nvSpPr>
        <p:spPr/>
        <p:txBody>
          <a:bodyPr/>
          <a:lstStyle/>
          <a:p>
            <a:pPr>
              <a:defRPr/>
            </a:pPr>
            <a:fld id="{DAF266F9-498A-4F57-9892-2C3B6D6BDF65}" type="slidenum">
              <a:rPr lang="zh-CN" altLang="en-US"/>
              <a:pPr>
                <a:defRPr/>
              </a:pPr>
              <a:t>34</a:t>
            </a:fld>
            <a:endParaRPr lang="zh-CN"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29058"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29059"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29061" name="Picture 5" descr="http://photocdn.sohu.com/20150302/mp4290524_1425298673811_2_th.jpeg"/>
          <p:cNvPicPr>
            <a:picLocks noChangeAspect="1" noChangeArrowheads="1"/>
          </p:cNvPicPr>
          <p:nvPr/>
        </p:nvPicPr>
        <p:blipFill>
          <a:blip r:embed="rId4"/>
          <a:srcRect l="12598" t="28922" r="13286" b="27826"/>
          <a:stretch>
            <a:fillRect/>
          </a:stretch>
        </p:blipFill>
        <p:spPr bwMode="auto">
          <a:xfrm>
            <a:off x="1547813" y="1052513"/>
            <a:ext cx="6192837" cy="2232025"/>
          </a:xfrm>
          <a:prstGeom prst="rect">
            <a:avLst/>
          </a:prstGeom>
          <a:noFill/>
          <a:ln w="9525">
            <a:noFill/>
            <a:miter lim="800000"/>
            <a:headEnd/>
            <a:tailEnd/>
          </a:ln>
        </p:spPr>
      </p:pic>
      <p:sp>
        <p:nvSpPr>
          <p:cNvPr id="429062" name="矩形 14"/>
          <p:cNvSpPr>
            <a:spLocks noChangeArrowheads="1"/>
          </p:cNvSpPr>
          <p:nvPr/>
        </p:nvSpPr>
        <p:spPr bwMode="auto">
          <a:xfrm>
            <a:off x="1187450" y="3573463"/>
            <a:ext cx="6661150" cy="1754187"/>
          </a:xfrm>
          <a:prstGeom prst="rect">
            <a:avLst/>
          </a:prstGeom>
          <a:noFill/>
          <a:ln w="9525">
            <a:noFill/>
            <a:miter lim="800000"/>
            <a:headEnd/>
            <a:tailEnd/>
          </a:ln>
        </p:spPr>
        <p:txBody>
          <a:bodyPr>
            <a:spAutoFit/>
          </a:bodyPr>
          <a:lstStyle/>
          <a:p>
            <a:pPr marL="342900" indent="-342900">
              <a:lnSpc>
                <a:spcPct val="150000"/>
              </a:lnSpc>
            </a:pPr>
            <a:r>
              <a:rPr lang="zh-CN" altLang="en-US" b="1">
                <a:latin typeface="微软雅黑" pitchFamily="34" charset="-122"/>
                <a:ea typeface="微软雅黑" pitchFamily="34" charset="-122"/>
              </a:rPr>
              <a:t>    </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四个全面</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战略布局是从我国发展的现实需要中得出来的，从人民群众的热切期待中得出来的，也是为推动解决我们面临的突出矛盾问题提出来的。</a:t>
            </a:r>
            <a:r>
              <a:rPr lang="en-US" altLang="zh-CN" b="1">
                <a:latin typeface="微软雅黑" pitchFamily="34" charset="-122"/>
                <a:ea typeface="微软雅黑" pitchFamily="34" charset="-122"/>
              </a:rPr>
              <a:t>“</a:t>
            </a:r>
          </a:p>
          <a:p>
            <a:pPr marL="342900" indent="-342900" algn="r">
              <a:lnSpc>
                <a:spcPct val="150000"/>
              </a:lnSpc>
            </a:pPr>
            <a:r>
              <a:rPr lang="en-US" altLang="zh-CN" b="1">
                <a:latin typeface="微软雅黑" pitchFamily="34" charset="-122"/>
                <a:ea typeface="微软雅黑" pitchFamily="34" charset="-122"/>
              </a:rPr>
              <a:t>——</a:t>
            </a:r>
            <a:r>
              <a:rPr lang="zh-CN" altLang="en-US" b="1">
                <a:latin typeface="楷体" pitchFamily="49" charset="-122"/>
                <a:ea typeface="楷体" pitchFamily="49" charset="-122"/>
              </a:rPr>
              <a:t>党外人士迎新茶话会，</a:t>
            </a:r>
            <a:r>
              <a:rPr lang="en-US" altLang="zh-CN" b="1">
                <a:latin typeface="楷体" pitchFamily="49" charset="-122"/>
                <a:ea typeface="楷体" pitchFamily="49" charset="-122"/>
              </a:rPr>
              <a:t>2015.2.11</a:t>
            </a:r>
            <a:endParaRPr lang="zh-CN" altLang="en-US" b="1">
              <a:latin typeface="楷体" pitchFamily="49" charset="-122"/>
              <a:ea typeface="楷体" pitchFamily="49" charset="-122"/>
            </a:endParaRPr>
          </a:p>
        </p:txBody>
      </p:sp>
      <p:sp>
        <p:nvSpPr>
          <p:cNvPr id="8" name="灯片编号占位符 7"/>
          <p:cNvSpPr>
            <a:spLocks noGrp="1"/>
          </p:cNvSpPr>
          <p:nvPr>
            <p:ph type="sldNum" sz="quarter" idx="12"/>
          </p:nvPr>
        </p:nvSpPr>
        <p:spPr/>
        <p:txBody>
          <a:bodyPr/>
          <a:lstStyle/>
          <a:p>
            <a:pPr>
              <a:defRPr/>
            </a:pPr>
            <a:fld id="{EFA60D16-14C6-4225-8BA7-5D7B1C2166BA}" type="slidenum">
              <a:rPr lang="zh-CN" altLang="en-US"/>
              <a:pPr>
                <a:defRPr/>
              </a:pPr>
              <a:t>35</a:t>
            </a:fld>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30082"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30083"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grpSp>
        <p:nvGrpSpPr>
          <p:cNvPr id="430086" name="Group 4"/>
          <p:cNvGrpSpPr>
            <a:grpSpLocks/>
          </p:cNvGrpSpPr>
          <p:nvPr/>
        </p:nvGrpSpPr>
        <p:grpSpPr bwMode="auto">
          <a:xfrm>
            <a:off x="0" y="1557338"/>
            <a:ext cx="3990975" cy="4330700"/>
            <a:chOff x="-664" y="-398"/>
            <a:chExt cx="9464" cy="7961"/>
          </a:xfrm>
        </p:grpSpPr>
        <p:grpSp>
          <p:nvGrpSpPr>
            <p:cNvPr id="430091" name="Group 5"/>
            <p:cNvGrpSpPr>
              <a:grpSpLocks/>
            </p:cNvGrpSpPr>
            <p:nvPr/>
          </p:nvGrpSpPr>
          <p:grpSpPr bwMode="auto">
            <a:xfrm>
              <a:off x="2948" y="2834"/>
              <a:ext cx="2807" cy="2859"/>
              <a:chOff x="0" y="0"/>
              <a:chExt cx="2807" cy="2859"/>
            </a:xfrm>
          </p:grpSpPr>
          <p:sp>
            <p:nvSpPr>
              <p:cNvPr id="430107" name="Oval 4"/>
              <p:cNvSpPr>
                <a:spLocks noChangeArrowheads="1"/>
              </p:cNvSpPr>
              <p:nvPr/>
            </p:nvSpPr>
            <p:spPr bwMode="auto">
              <a:xfrm>
                <a:off x="0" y="0"/>
                <a:ext cx="2807" cy="2731"/>
              </a:xfrm>
              <a:prstGeom prst="ellipse">
                <a:avLst/>
              </a:prstGeom>
              <a:gradFill rotWithShape="0">
                <a:gsLst>
                  <a:gs pos="0">
                    <a:srgbClr val="FF8B4C"/>
                  </a:gs>
                  <a:gs pos="50000">
                    <a:srgbClr val="FF7C19"/>
                  </a:gs>
                  <a:gs pos="100000">
                    <a:srgbClr val="E46D12"/>
                  </a:gs>
                </a:gsLst>
                <a:lin ang="5400000" scaled="1"/>
              </a:gradFill>
              <a:ln w="9525">
                <a:noFill/>
                <a:round/>
                <a:headEnd/>
                <a:tailEnd/>
              </a:ln>
            </p:spPr>
            <p:txBody>
              <a:bodyPr/>
              <a:lstStyle/>
              <a:p>
                <a:pPr eaLnBrk="0" hangingPunct="0">
                  <a:spcBef>
                    <a:spcPts val="600"/>
                  </a:spcBef>
                  <a:buClr>
                    <a:schemeClr val="accent1"/>
                  </a:buClr>
                  <a:buSzPct val="60000"/>
                </a:pPr>
                <a:endParaRPr lang="zh-CN" altLang="zh-CN">
                  <a:solidFill>
                    <a:srgbClr val="5F5F5F"/>
                  </a:solidFill>
                  <a:latin typeface="Calibri" pitchFamily="34" charset="0"/>
                  <a:sym typeface="Arial" charset="0"/>
                </a:endParaRPr>
              </a:p>
            </p:txBody>
          </p:sp>
          <p:sp>
            <p:nvSpPr>
              <p:cNvPr id="430108" name="Rectangle 5"/>
              <p:cNvSpPr>
                <a:spLocks noChangeArrowheads="1"/>
              </p:cNvSpPr>
              <p:nvPr/>
            </p:nvSpPr>
            <p:spPr bwMode="auto">
              <a:xfrm>
                <a:off x="1" y="127"/>
                <a:ext cx="2806" cy="2732"/>
              </a:xfrm>
              <a:prstGeom prst="rect">
                <a:avLst/>
              </a:prstGeom>
              <a:noFill/>
              <a:ln w="9525">
                <a:noFill/>
                <a:miter lim="800000"/>
                <a:headEnd/>
                <a:tailEnd/>
              </a:ln>
            </p:spPr>
            <p:txBody>
              <a:bodyPr lIns="18415" tIns="18415" rIns="18415" bIns="18415" anchor="ctr"/>
              <a:lstStyle/>
              <a:p>
                <a:pPr algn="ctr" eaLnBrk="0" hangingPunct="0">
                  <a:lnSpc>
                    <a:spcPct val="90000"/>
                  </a:lnSpc>
                  <a:spcBef>
                    <a:spcPts val="600"/>
                  </a:spcBef>
                  <a:spcAft>
                    <a:spcPct val="35000"/>
                  </a:spcAft>
                  <a:buClr>
                    <a:schemeClr val="accent1"/>
                  </a:buClr>
                  <a:buSzPct val="60000"/>
                </a:pPr>
                <a:r>
                  <a:rPr lang="zh-CN" altLang="en-US" sz="1600" b="1">
                    <a:solidFill>
                      <a:srgbClr val="000000"/>
                    </a:solidFill>
                    <a:latin typeface="微软雅黑" pitchFamily="34" charset="-122"/>
                    <a:ea typeface="微软雅黑" pitchFamily="34" charset="-122"/>
                    <a:sym typeface="Arial" charset="0"/>
                  </a:rPr>
                  <a:t>全面建成</a:t>
                </a:r>
              </a:p>
              <a:p>
                <a:pPr algn="ctr" eaLnBrk="0" hangingPunct="0">
                  <a:lnSpc>
                    <a:spcPct val="90000"/>
                  </a:lnSpc>
                  <a:spcBef>
                    <a:spcPts val="600"/>
                  </a:spcBef>
                  <a:spcAft>
                    <a:spcPct val="35000"/>
                  </a:spcAft>
                  <a:buClr>
                    <a:schemeClr val="accent1"/>
                  </a:buClr>
                  <a:buSzPct val="60000"/>
                </a:pPr>
                <a:r>
                  <a:rPr lang="zh-CN" altLang="en-US" sz="1600" b="1">
                    <a:solidFill>
                      <a:srgbClr val="000000"/>
                    </a:solidFill>
                    <a:latin typeface="微软雅黑" pitchFamily="34" charset="-122"/>
                    <a:ea typeface="微软雅黑" pitchFamily="34" charset="-122"/>
                    <a:sym typeface="Arial" charset="0"/>
                  </a:rPr>
                  <a:t>小康社会</a:t>
                </a:r>
              </a:p>
            </p:txBody>
          </p:sp>
        </p:grpSp>
        <p:grpSp>
          <p:nvGrpSpPr>
            <p:cNvPr id="430092" name="Group 8"/>
            <p:cNvGrpSpPr>
              <a:grpSpLocks/>
            </p:cNvGrpSpPr>
            <p:nvPr/>
          </p:nvGrpSpPr>
          <p:grpSpPr bwMode="auto">
            <a:xfrm>
              <a:off x="0" y="5669"/>
              <a:ext cx="2495" cy="1873"/>
              <a:chOff x="0" y="0"/>
              <a:chExt cx="2495" cy="1873"/>
            </a:xfrm>
          </p:grpSpPr>
          <p:sp>
            <p:nvSpPr>
              <p:cNvPr id="430105" name="AutoShape 7"/>
              <p:cNvSpPr>
                <a:spLocks noChangeArrowheads="1"/>
              </p:cNvSpPr>
              <p:nvPr/>
            </p:nvSpPr>
            <p:spPr bwMode="auto">
              <a:xfrm>
                <a:off x="1" y="1"/>
                <a:ext cx="2495" cy="1873"/>
              </a:xfrm>
              <a:prstGeom prst="roundRect">
                <a:avLst>
                  <a:gd name="adj" fmla="val 10000"/>
                </a:avLst>
              </a:prstGeom>
              <a:gradFill rotWithShape="0">
                <a:gsLst>
                  <a:gs pos="0">
                    <a:srgbClr val="48B9F5"/>
                  </a:gs>
                  <a:gs pos="50000">
                    <a:srgbClr val="00B0F0"/>
                  </a:gs>
                  <a:gs pos="100000">
                    <a:srgbClr val="009BD3"/>
                  </a:gs>
                </a:gsLst>
                <a:lin ang="5400000" scaled="1"/>
              </a:gradFill>
              <a:ln w="9525">
                <a:noFill/>
                <a:round/>
                <a:headEnd/>
                <a:tailEnd/>
              </a:ln>
            </p:spPr>
            <p:txBody>
              <a:bodyPr/>
              <a:lstStyle/>
              <a:p>
                <a:pPr eaLnBrk="0" hangingPunct="0">
                  <a:spcBef>
                    <a:spcPts val="600"/>
                  </a:spcBef>
                  <a:buClr>
                    <a:schemeClr val="accent1"/>
                  </a:buClr>
                  <a:buSzPct val="60000"/>
                </a:pPr>
                <a:endParaRPr lang="zh-CN" altLang="zh-CN">
                  <a:solidFill>
                    <a:srgbClr val="5F5F5F"/>
                  </a:solidFill>
                  <a:latin typeface="Calibri" pitchFamily="34" charset="0"/>
                  <a:sym typeface="Arial" charset="0"/>
                </a:endParaRPr>
              </a:p>
            </p:txBody>
          </p:sp>
          <p:sp>
            <p:nvSpPr>
              <p:cNvPr id="430106" name="Rectangle 8"/>
              <p:cNvSpPr>
                <a:spLocks noChangeArrowheads="1"/>
              </p:cNvSpPr>
              <p:nvPr/>
            </p:nvSpPr>
            <p:spPr bwMode="auto">
              <a:xfrm>
                <a:off x="0" y="0"/>
                <a:ext cx="2494" cy="1873"/>
              </a:xfrm>
              <a:prstGeom prst="rect">
                <a:avLst/>
              </a:prstGeom>
              <a:noFill/>
              <a:ln w="9525">
                <a:noFill/>
                <a:miter lim="800000"/>
                <a:headEnd/>
                <a:tailEnd/>
              </a:ln>
            </p:spPr>
            <p:txBody>
              <a:bodyPr lIns="76200" tIns="76200" rIns="76200" bIns="76200" anchor="ctr"/>
              <a:lstStyle/>
              <a:p>
                <a:pPr algn="ctr" eaLnBrk="0" hangingPunct="0">
                  <a:lnSpc>
                    <a:spcPct val="90000"/>
                  </a:lnSpc>
                  <a:spcBef>
                    <a:spcPts val="600"/>
                  </a:spcBef>
                  <a:spcAft>
                    <a:spcPct val="35000"/>
                  </a:spcAft>
                  <a:buClr>
                    <a:schemeClr val="accent1"/>
                  </a:buClr>
                  <a:buSzPct val="60000"/>
                </a:pPr>
                <a:endParaRPr lang="zh-CN" altLang="en-US" sz="2400" b="1">
                  <a:solidFill>
                    <a:srgbClr val="002060"/>
                  </a:solidFill>
                  <a:latin typeface="Calibri" pitchFamily="34" charset="0"/>
                  <a:sym typeface="Arial" charset="0"/>
                </a:endParaRPr>
              </a:p>
              <a:p>
                <a:pPr algn="ctr" eaLnBrk="0" hangingPunct="0">
                  <a:lnSpc>
                    <a:spcPct val="90000"/>
                  </a:lnSpc>
                  <a:spcBef>
                    <a:spcPts val="600"/>
                  </a:spcBef>
                  <a:spcAft>
                    <a:spcPct val="35000"/>
                  </a:spcAft>
                  <a:buClr>
                    <a:schemeClr val="accent1"/>
                  </a:buClr>
                  <a:buSzPct val="60000"/>
                </a:pPr>
                <a:r>
                  <a:rPr lang="zh-CN" altLang="en-US" sz="1600" b="1">
                    <a:solidFill>
                      <a:srgbClr val="002060"/>
                    </a:solidFill>
                    <a:latin typeface="Calibri" pitchFamily="34" charset="0"/>
                    <a:sym typeface="Arial" charset="0"/>
                  </a:rPr>
                  <a:t>全面</a:t>
                </a:r>
                <a:endParaRPr lang="en-US" altLang="zh-CN" sz="1600" b="1">
                  <a:solidFill>
                    <a:srgbClr val="002060"/>
                  </a:solidFill>
                  <a:latin typeface="Calibri" pitchFamily="34" charset="0"/>
                  <a:sym typeface="Arial" charset="0"/>
                </a:endParaRPr>
              </a:p>
              <a:p>
                <a:pPr algn="ctr" eaLnBrk="0" hangingPunct="0">
                  <a:lnSpc>
                    <a:spcPct val="90000"/>
                  </a:lnSpc>
                  <a:spcBef>
                    <a:spcPts val="600"/>
                  </a:spcBef>
                  <a:spcAft>
                    <a:spcPct val="35000"/>
                  </a:spcAft>
                  <a:buClr>
                    <a:schemeClr val="accent1"/>
                  </a:buClr>
                  <a:buSzPct val="60000"/>
                </a:pPr>
                <a:r>
                  <a:rPr lang="zh-CN" altLang="en-US" sz="1600" b="1">
                    <a:solidFill>
                      <a:srgbClr val="002060"/>
                    </a:solidFill>
                    <a:latin typeface="Calibri" pitchFamily="34" charset="0"/>
                    <a:sym typeface="Arial" charset="0"/>
                  </a:rPr>
                  <a:t>深化改革</a:t>
                </a:r>
              </a:p>
              <a:p>
                <a:pPr algn="ctr" eaLnBrk="0" hangingPunct="0">
                  <a:lnSpc>
                    <a:spcPct val="90000"/>
                  </a:lnSpc>
                  <a:spcBef>
                    <a:spcPts val="600"/>
                  </a:spcBef>
                  <a:spcAft>
                    <a:spcPct val="35000"/>
                  </a:spcAft>
                  <a:buClr>
                    <a:schemeClr val="accent1"/>
                  </a:buClr>
                  <a:buSzPct val="60000"/>
                </a:pPr>
                <a:endParaRPr lang="zh-CN" altLang="en-US" sz="2000" b="1">
                  <a:solidFill>
                    <a:srgbClr val="002060"/>
                  </a:solidFill>
                  <a:latin typeface="Calibri" pitchFamily="34" charset="0"/>
                  <a:sym typeface="Arial" charset="0"/>
                </a:endParaRPr>
              </a:p>
            </p:txBody>
          </p:sp>
        </p:grpSp>
        <p:grpSp>
          <p:nvGrpSpPr>
            <p:cNvPr id="430093" name="Group 11"/>
            <p:cNvGrpSpPr>
              <a:grpSpLocks/>
            </p:cNvGrpSpPr>
            <p:nvPr/>
          </p:nvGrpSpPr>
          <p:grpSpPr bwMode="auto">
            <a:xfrm>
              <a:off x="5645" y="5671"/>
              <a:ext cx="2701" cy="1892"/>
              <a:chOff x="0" y="2"/>
              <a:chExt cx="2701" cy="1892"/>
            </a:xfrm>
          </p:grpSpPr>
          <p:sp>
            <p:nvSpPr>
              <p:cNvPr id="430103" name="AutoShape 10"/>
              <p:cNvSpPr>
                <a:spLocks noChangeArrowheads="1"/>
              </p:cNvSpPr>
              <p:nvPr/>
            </p:nvSpPr>
            <p:spPr bwMode="auto">
              <a:xfrm>
                <a:off x="0" y="2"/>
                <a:ext cx="2494" cy="1873"/>
              </a:xfrm>
              <a:prstGeom prst="roundRect">
                <a:avLst>
                  <a:gd name="adj" fmla="val 10000"/>
                </a:avLst>
              </a:prstGeom>
              <a:gradFill rotWithShape="0">
                <a:gsLst>
                  <a:gs pos="0">
                    <a:srgbClr val="4CE87B"/>
                  </a:gs>
                  <a:gs pos="50000">
                    <a:srgbClr val="13ED66"/>
                  </a:gs>
                  <a:gs pos="100000">
                    <a:srgbClr val="05DC57"/>
                  </a:gs>
                </a:gsLst>
                <a:lin ang="5400000" scaled="1"/>
              </a:gradFill>
              <a:ln w="9525">
                <a:noFill/>
                <a:round/>
                <a:headEnd/>
                <a:tailEnd/>
              </a:ln>
            </p:spPr>
            <p:txBody>
              <a:bodyPr/>
              <a:lstStyle/>
              <a:p>
                <a:pPr eaLnBrk="0" hangingPunct="0">
                  <a:spcBef>
                    <a:spcPts val="600"/>
                  </a:spcBef>
                  <a:buClr>
                    <a:schemeClr val="accent1"/>
                  </a:buClr>
                  <a:buSzPct val="60000"/>
                </a:pPr>
                <a:endParaRPr lang="zh-CN" altLang="zh-CN">
                  <a:solidFill>
                    <a:srgbClr val="5F5F5F"/>
                  </a:solidFill>
                  <a:latin typeface="Calibri" pitchFamily="34" charset="0"/>
                  <a:sym typeface="Arial" charset="0"/>
                </a:endParaRPr>
              </a:p>
            </p:txBody>
          </p:sp>
          <p:sp>
            <p:nvSpPr>
              <p:cNvPr id="430104" name="Rectangle 11"/>
              <p:cNvSpPr>
                <a:spLocks noChangeArrowheads="1"/>
              </p:cNvSpPr>
              <p:nvPr/>
            </p:nvSpPr>
            <p:spPr bwMode="auto">
              <a:xfrm>
                <a:off x="94" y="21"/>
                <a:ext cx="2607" cy="1873"/>
              </a:xfrm>
              <a:prstGeom prst="rect">
                <a:avLst/>
              </a:prstGeom>
              <a:noFill/>
              <a:ln w="9525">
                <a:noFill/>
                <a:miter lim="800000"/>
                <a:headEnd/>
                <a:tailEnd/>
              </a:ln>
            </p:spPr>
            <p:txBody>
              <a:bodyPr lIns="76200" tIns="76200" rIns="76200" bIns="76200" anchor="ctr"/>
              <a:lstStyle/>
              <a:p>
                <a:pPr algn="ctr" eaLnBrk="0" hangingPunct="0">
                  <a:lnSpc>
                    <a:spcPct val="90000"/>
                  </a:lnSpc>
                  <a:spcBef>
                    <a:spcPts val="600"/>
                  </a:spcBef>
                  <a:spcAft>
                    <a:spcPct val="35000"/>
                  </a:spcAft>
                  <a:buClr>
                    <a:schemeClr val="accent1"/>
                  </a:buClr>
                  <a:buSzPct val="60000"/>
                </a:pPr>
                <a:r>
                  <a:rPr lang="zh-CN" altLang="en-US" sz="1600" b="1">
                    <a:solidFill>
                      <a:srgbClr val="002060"/>
                    </a:solidFill>
                    <a:latin typeface="Calibri" pitchFamily="34" charset="0"/>
                    <a:sym typeface="Arial" charset="0"/>
                  </a:rPr>
                  <a:t>全面</a:t>
                </a:r>
              </a:p>
              <a:p>
                <a:pPr algn="ctr" eaLnBrk="0" hangingPunct="0">
                  <a:lnSpc>
                    <a:spcPct val="90000"/>
                  </a:lnSpc>
                  <a:spcBef>
                    <a:spcPts val="600"/>
                  </a:spcBef>
                  <a:spcAft>
                    <a:spcPct val="35000"/>
                  </a:spcAft>
                  <a:buClr>
                    <a:schemeClr val="accent1"/>
                  </a:buClr>
                  <a:buSzPct val="60000"/>
                </a:pPr>
                <a:r>
                  <a:rPr lang="zh-CN" altLang="en-US" sz="1600" b="1">
                    <a:solidFill>
                      <a:srgbClr val="002060"/>
                    </a:solidFill>
                    <a:latin typeface="Calibri" pitchFamily="34" charset="0"/>
                    <a:sym typeface="Arial" charset="0"/>
                  </a:rPr>
                  <a:t>依法治国</a:t>
                </a:r>
                <a:endParaRPr lang="zh-CN" altLang="en-US" sz="1600">
                  <a:latin typeface="Calibri" pitchFamily="34" charset="0"/>
                  <a:sym typeface="幼圆" pitchFamily="49" charset="-122"/>
                </a:endParaRPr>
              </a:p>
            </p:txBody>
          </p:sp>
        </p:grpSp>
        <p:grpSp>
          <p:nvGrpSpPr>
            <p:cNvPr id="430094" name="Group 14"/>
            <p:cNvGrpSpPr>
              <a:grpSpLocks/>
            </p:cNvGrpSpPr>
            <p:nvPr/>
          </p:nvGrpSpPr>
          <p:grpSpPr bwMode="auto">
            <a:xfrm>
              <a:off x="2835" y="-398"/>
              <a:ext cx="2721" cy="2284"/>
              <a:chOff x="0" y="-398"/>
              <a:chExt cx="2132" cy="2284"/>
            </a:xfrm>
          </p:grpSpPr>
          <p:sp>
            <p:nvSpPr>
              <p:cNvPr id="430101" name="AutoShape 13"/>
              <p:cNvSpPr>
                <a:spLocks noChangeArrowheads="1"/>
              </p:cNvSpPr>
              <p:nvPr/>
            </p:nvSpPr>
            <p:spPr bwMode="auto">
              <a:xfrm>
                <a:off x="0" y="14"/>
                <a:ext cx="2093" cy="1872"/>
              </a:xfrm>
              <a:prstGeom prst="roundRect">
                <a:avLst>
                  <a:gd name="adj" fmla="val 10000"/>
                </a:avLst>
              </a:prstGeom>
              <a:gradFill rotWithShape="0">
                <a:gsLst>
                  <a:gs pos="0">
                    <a:srgbClr val="9AD465"/>
                  </a:gs>
                  <a:gs pos="50000">
                    <a:srgbClr val="8FD545"/>
                  </a:gs>
                  <a:gs pos="100000">
                    <a:srgbClr val="7EC334"/>
                  </a:gs>
                </a:gsLst>
                <a:lin ang="5400000" scaled="1"/>
              </a:gradFill>
              <a:ln w="9525">
                <a:noFill/>
                <a:round/>
                <a:headEnd/>
                <a:tailEnd/>
              </a:ln>
            </p:spPr>
            <p:txBody>
              <a:bodyPr/>
              <a:lstStyle/>
              <a:p>
                <a:pPr eaLnBrk="0" hangingPunct="0">
                  <a:spcBef>
                    <a:spcPts val="600"/>
                  </a:spcBef>
                  <a:buClr>
                    <a:schemeClr val="accent1"/>
                  </a:buClr>
                  <a:buSzPct val="60000"/>
                </a:pPr>
                <a:endParaRPr lang="zh-CN" altLang="zh-CN">
                  <a:solidFill>
                    <a:srgbClr val="5F5F5F"/>
                  </a:solidFill>
                  <a:latin typeface="Calibri" pitchFamily="34" charset="0"/>
                  <a:sym typeface="Arial" charset="0"/>
                </a:endParaRPr>
              </a:p>
            </p:txBody>
          </p:sp>
          <p:sp>
            <p:nvSpPr>
              <p:cNvPr id="430102" name="Rectangle 14"/>
              <p:cNvSpPr>
                <a:spLocks noChangeArrowheads="1"/>
              </p:cNvSpPr>
              <p:nvPr/>
            </p:nvSpPr>
            <p:spPr bwMode="auto">
              <a:xfrm>
                <a:off x="39" y="-398"/>
                <a:ext cx="2093" cy="2270"/>
              </a:xfrm>
              <a:prstGeom prst="rect">
                <a:avLst/>
              </a:prstGeom>
              <a:solidFill>
                <a:srgbClr val="CC0099"/>
              </a:solidFill>
              <a:ln w="9525">
                <a:noFill/>
                <a:miter lim="800000"/>
                <a:headEnd/>
                <a:tailEnd/>
              </a:ln>
            </p:spPr>
            <p:txBody>
              <a:bodyPr lIns="76200" tIns="76200" rIns="76200" bIns="76200" anchor="ctr"/>
              <a:lstStyle/>
              <a:p>
                <a:pPr algn="ctr" eaLnBrk="0" hangingPunct="0">
                  <a:lnSpc>
                    <a:spcPct val="90000"/>
                  </a:lnSpc>
                  <a:spcBef>
                    <a:spcPts val="600"/>
                  </a:spcBef>
                  <a:spcAft>
                    <a:spcPct val="35000"/>
                  </a:spcAft>
                  <a:buClr>
                    <a:schemeClr val="accent1"/>
                  </a:buClr>
                  <a:buSzPct val="60000"/>
                </a:pPr>
                <a:endParaRPr lang="zh-CN" altLang="en-US" sz="2400" b="1">
                  <a:solidFill>
                    <a:srgbClr val="002060"/>
                  </a:solidFill>
                  <a:latin typeface="Calibri" pitchFamily="34" charset="0"/>
                  <a:sym typeface="Arial" charset="0"/>
                </a:endParaRPr>
              </a:p>
              <a:p>
                <a:pPr algn="ctr" eaLnBrk="0" hangingPunct="0">
                  <a:lnSpc>
                    <a:spcPct val="90000"/>
                  </a:lnSpc>
                  <a:spcBef>
                    <a:spcPts val="600"/>
                  </a:spcBef>
                  <a:spcAft>
                    <a:spcPct val="35000"/>
                  </a:spcAft>
                  <a:buClr>
                    <a:schemeClr val="accent1"/>
                  </a:buClr>
                  <a:buSzPct val="60000"/>
                </a:pPr>
                <a:r>
                  <a:rPr lang="zh-CN" altLang="en-US" sz="1600" b="1">
                    <a:solidFill>
                      <a:schemeClr val="bg1"/>
                    </a:solidFill>
                    <a:latin typeface="Calibri" pitchFamily="34" charset="0"/>
                    <a:sym typeface="Arial" charset="0"/>
                  </a:rPr>
                  <a:t>全面</a:t>
                </a:r>
              </a:p>
              <a:p>
                <a:pPr algn="ctr" eaLnBrk="0" hangingPunct="0">
                  <a:lnSpc>
                    <a:spcPct val="90000"/>
                  </a:lnSpc>
                  <a:spcBef>
                    <a:spcPts val="600"/>
                  </a:spcBef>
                  <a:spcAft>
                    <a:spcPct val="35000"/>
                  </a:spcAft>
                  <a:buClr>
                    <a:schemeClr val="accent1"/>
                  </a:buClr>
                  <a:buSzPct val="60000"/>
                </a:pPr>
                <a:r>
                  <a:rPr lang="zh-CN" altLang="en-US" sz="1600" b="1">
                    <a:solidFill>
                      <a:schemeClr val="bg1"/>
                    </a:solidFill>
                    <a:latin typeface="Calibri" pitchFamily="34" charset="0"/>
                    <a:sym typeface="Arial" charset="0"/>
                  </a:rPr>
                  <a:t>从严治党</a:t>
                </a:r>
              </a:p>
              <a:p>
                <a:pPr algn="ctr" eaLnBrk="0" hangingPunct="0">
                  <a:lnSpc>
                    <a:spcPct val="90000"/>
                  </a:lnSpc>
                  <a:spcBef>
                    <a:spcPts val="600"/>
                  </a:spcBef>
                  <a:spcAft>
                    <a:spcPct val="35000"/>
                  </a:spcAft>
                  <a:buClr>
                    <a:schemeClr val="accent1"/>
                  </a:buClr>
                  <a:buSzPct val="60000"/>
                </a:pPr>
                <a:endParaRPr lang="zh-CN" altLang="en-US" sz="2000" b="1">
                  <a:solidFill>
                    <a:srgbClr val="002060"/>
                  </a:solidFill>
                  <a:latin typeface="Calibri" pitchFamily="34" charset="0"/>
                  <a:sym typeface="Arial" charset="0"/>
                </a:endParaRPr>
              </a:p>
            </p:txBody>
          </p:sp>
        </p:grpSp>
        <p:sp>
          <p:nvSpPr>
            <p:cNvPr id="430095" name="AutoShape 17"/>
            <p:cNvSpPr>
              <a:spLocks noChangeArrowheads="1"/>
            </p:cNvSpPr>
            <p:nvPr/>
          </p:nvSpPr>
          <p:spPr bwMode="auto">
            <a:xfrm>
              <a:off x="4195" y="1927"/>
              <a:ext cx="227" cy="907"/>
            </a:xfrm>
            <a:prstGeom prst="downArrow">
              <a:avLst>
                <a:gd name="adj1" fmla="val 50000"/>
                <a:gd name="adj2" fmla="val 99779"/>
              </a:avLst>
            </a:prstGeom>
            <a:solidFill>
              <a:schemeClr val="accent1"/>
            </a:solidFill>
            <a:ln w="38100">
              <a:solidFill>
                <a:schemeClr val="tx1"/>
              </a:solidFill>
              <a:miter lim="800000"/>
              <a:headEnd/>
              <a:tailEnd/>
            </a:ln>
          </p:spPr>
          <p:txBody>
            <a:bodyPr anchor="ctr"/>
            <a:lstStyle/>
            <a:p>
              <a:pPr eaLnBrk="0" hangingPunct="0">
                <a:spcBef>
                  <a:spcPts val="600"/>
                </a:spcBef>
                <a:buClr>
                  <a:schemeClr val="accent1"/>
                </a:buClr>
                <a:buSzPct val="60000"/>
              </a:pPr>
              <a:endParaRPr lang="zh-CN" altLang="zh-CN">
                <a:latin typeface="Calibri" pitchFamily="34" charset="0"/>
                <a:sym typeface="Arial" charset="0"/>
              </a:endParaRPr>
            </a:p>
          </p:txBody>
        </p:sp>
        <p:sp>
          <p:nvSpPr>
            <p:cNvPr id="430096" name="AutoShape 18"/>
            <p:cNvSpPr>
              <a:spLocks noChangeArrowheads="1"/>
            </p:cNvSpPr>
            <p:nvPr/>
          </p:nvSpPr>
          <p:spPr bwMode="auto">
            <a:xfrm rot="13740000" flipV="1">
              <a:off x="1977" y="4400"/>
              <a:ext cx="227" cy="1364"/>
            </a:xfrm>
            <a:prstGeom prst="upArrow">
              <a:avLst>
                <a:gd name="adj1" fmla="val 50000"/>
                <a:gd name="adj2" fmla="val 150026"/>
              </a:avLst>
            </a:prstGeom>
            <a:solidFill>
              <a:schemeClr val="accent1"/>
            </a:solidFill>
            <a:ln w="38100">
              <a:solidFill>
                <a:schemeClr val="tx1"/>
              </a:solidFill>
              <a:miter lim="800000"/>
              <a:headEnd/>
              <a:tailEnd/>
            </a:ln>
          </p:spPr>
          <p:txBody>
            <a:bodyPr anchor="ctr"/>
            <a:lstStyle/>
            <a:p>
              <a:pPr eaLnBrk="0" hangingPunct="0">
                <a:spcBef>
                  <a:spcPts val="600"/>
                </a:spcBef>
                <a:buClr>
                  <a:schemeClr val="accent1"/>
                </a:buClr>
                <a:buSzPct val="60000"/>
              </a:pPr>
              <a:endParaRPr lang="zh-CN" altLang="zh-CN">
                <a:latin typeface="Calibri" pitchFamily="34" charset="0"/>
                <a:sym typeface="Arial" charset="0"/>
              </a:endParaRPr>
            </a:p>
          </p:txBody>
        </p:sp>
        <p:sp>
          <p:nvSpPr>
            <p:cNvPr id="430097" name="AutoShape 19"/>
            <p:cNvSpPr>
              <a:spLocks noChangeArrowheads="1"/>
            </p:cNvSpPr>
            <p:nvPr/>
          </p:nvSpPr>
          <p:spPr bwMode="auto">
            <a:xfrm rot="7860000" flipV="1">
              <a:off x="6252" y="4232"/>
              <a:ext cx="227" cy="1568"/>
            </a:xfrm>
            <a:prstGeom prst="upArrow">
              <a:avLst>
                <a:gd name="adj1" fmla="val 50000"/>
                <a:gd name="adj2" fmla="val 172463"/>
              </a:avLst>
            </a:prstGeom>
            <a:solidFill>
              <a:schemeClr val="accent1"/>
            </a:solidFill>
            <a:ln w="38100">
              <a:solidFill>
                <a:schemeClr val="tx1"/>
              </a:solidFill>
              <a:miter lim="800000"/>
              <a:headEnd/>
              <a:tailEnd/>
            </a:ln>
          </p:spPr>
          <p:txBody>
            <a:bodyPr anchor="ctr"/>
            <a:lstStyle/>
            <a:p>
              <a:pPr eaLnBrk="0" hangingPunct="0">
                <a:spcBef>
                  <a:spcPts val="600"/>
                </a:spcBef>
                <a:buClr>
                  <a:schemeClr val="accent1"/>
                </a:buClr>
                <a:buSzPct val="60000"/>
              </a:pPr>
              <a:endParaRPr lang="zh-CN" altLang="zh-CN">
                <a:latin typeface="Calibri" pitchFamily="34" charset="0"/>
                <a:sym typeface="Arial" charset="0"/>
              </a:endParaRPr>
            </a:p>
          </p:txBody>
        </p:sp>
        <p:sp>
          <p:nvSpPr>
            <p:cNvPr id="430098" name="Text Box 20"/>
            <p:cNvSpPr>
              <a:spLocks noChangeArrowheads="1"/>
            </p:cNvSpPr>
            <p:nvPr/>
          </p:nvSpPr>
          <p:spPr bwMode="auto">
            <a:xfrm>
              <a:off x="-664" y="4367"/>
              <a:ext cx="2951" cy="679"/>
            </a:xfrm>
            <a:prstGeom prst="rect">
              <a:avLst/>
            </a:prstGeom>
            <a:noFill/>
            <a:ln w="9525">
              <a:noFill/>
              <a:miter lim="800000"/>
              <a:headEnd/>
              <a:tailEnd/>
            </a:ln>
          </p:spPr>
          <p:txBody>
            <a:bodyPr wrap="none">
              <a:spAutoFit/>
            </a:bodyPr>
            <a:lstStyle/>
            <a:p>
              <a:pPr eaLnBrk="0" hangingPunct="0">
                <a:spcBef>
                  <a:spcPts val="600"/>
                </a:spcBef>
                <a:buClr>
                  <a:schemeClr val="accent1"/>
                </a:buClr>
                <a:buSzPct val="60000"/>
              </a:pPr>
              <a:r>
                <a:rPr lang="zh-CN" altLang="en-US" b="1">
                  <a:solidFill>
                    <a:srgbClr val="002060"/>
                  </a:solidFill>
                  <a:latin typeface="Calibri" pitchFamily="34" charset="0"/>
                  <a:sym typeface="Arial" charset="0"/>
                </a:rPr>
                <a:t>（</a:t>
              </a:r>
              <a:r>
                <a:rPr lang="zh-CN" altLang="en-US" sz="1600" b="1">
                  <a:solidFill>
                    <a:srgbClr val="002060"/>
                  </a:solidFill>
                  <a:latin typeface="Calibri" pitchFamily="34" charset="0"/>
                  <a:sym typeface="Arial" charset="0"/>
                </a:rPr>
                <a:t>添动力）</a:t>
              </a:r>
              <a:endParaRPr lang="zh-CN" altLang="en-US" sz="1600">
                <a:latin typeface="Calibri" pitchFamily="34" charset="0"/>
                <a:sym typeface="Arial" charset="0"/>
              </a:endParaRPr>
            </a:p>
          </p:txBody>
        </p:sp>
        <p:sp>
          <p:nvSpPr>
            <p:cNvPr id="430099" name="Text Box 21"/>
            <p:cNvSpPr>
              <a:spLocks noChangeArrowheads="1"/>
            </p:cNvSpPr>
            <p:nvPr/>
          </p:nvSpPr>
          <p:spPr bwMode="auto">
            <a:xfrm>
              <a:off x="5910" y="4367"/>
              <a:ext cx="2890" cy="1273"/>
            </a:xfrm>
            <a:prstGeom prst="rect">
              <a:avLst/>
            </a:prstGeom>
            <a:noFill/>
            <a:ln w="9525">
              <a:noFill/>
              <a:miter lim="800000"/>
              <a:headEnd/>
              <a:tailEnd/>
            </a:ln>
          </p:spPr>
          <p:txBody>
            <a:bodyPr wrap="none">
              <a:spAutoFit/>
            </a:bodyPr>
            <a:lstStyle/>
            <a:p>
              <a:pPr eaLnBrk="0" hangingPunct="0">
                <a:spcBef>
                  <a:spcPts val="600"/>
                </a:spcBef>
                <a:buClr>
                  <a:schemeClr val="accent1"/>
                </a:buClr>
                <a:buSzPct val="60000"/>
              </a:pPr>
              <a:r>
                <a:rPr lang="zh-CN" altLang="en-US" sz="1600" b="1">
                  <a:solidFill>
                    <a:srgbClr val="002060"/>
                  </a:solidFill>
                  <a:latin typeface="Calibri" pitchFamily="34" charset="0"/>
                  <a:sym typeface="Arial" charset="0"/>
                </a:rPr>
                <a:t>（给保障）</a:t>
              </a:r>
            </a:p>
            <a:p>
              <a:pPr eaLnBrk="0" hangingPunct="0">
                <a:spcBef>
                  <a:spcPts val="600"/>
                </a:spcBef>
                <a:buClr>
                  <a:schemeClr val="accent1"/>
                </a:buClr>
                <a:buSzPct val="60000"/>
              </a:pPr>
              <a:endParaRPr lang="zh-CN" altLang="en-US">
                <a:latin typeface="Calibri" pitchFamily="34" charset="0"/>
                <a:sym typeface="Arial" charset="0"/>
              </a:endParaRPr>
            </a:p>
          </p:txBody>
        </p:sp>
        <p:sp>
          <p:nvSpPr>
            <p:cNvPr id="430100" name="Text Box 22"/>
            <p:cNvSpPr>
              <a:spLocks noChangeArrowheads="1"/>
            </p:cNvSpPr>
            <p:nvPr/>
          </p:nvSpPr>
          <p:spPr bwMode="auto">
            <a:xfrm>
              <a:off x="-238" y="529"/>
              <a:ext cx="2890" cy="622"/>
            </a:xfrm>
            <a:prstGeom prst="rect">
              <a:avLst/>
            </a:prstGeom>
            <a:noFill/>
            <a:ln w="9525">
              <a:noFill/>
              <a:miter lim="800000"/>
              <a:headEnd/>
              <a:tailEnd/>
            </a:ln>
          </p:spPr>
          <p:txBody>
            <a:bodyPr wrap="none">
              <a:spAutoFit/>
            </a:bodyPr>
            <a:lstStyle/>
            <a:p>
              <a:pPr eaLnBrk="0" hangingPunct="0">
                <a:spcBef>
                  <a:spcPts val="600"/>
                </a:spcBef>
                <a:buClr>
                  <a:schemeClr val="accent1"/>
                </a:buClr>
                <a:buSzPct val="60000"/>
              </a:pPr>
              <a:r>
                <a:rPr lang="zh-CN" altLang="en-US" sz="1600" b="1">
                  <a:solidFill>
                    <a:srgbClr val="002060"/>
                  </a:solidFill>
                  <a:latin typeface="Calibri" pitchFamily="34" charset="0"/>
                  <a:sym typeface="Arial" charset="0"/>
                </a:rPr>
                <a:t>（强保证）</a:t>
              </a:r>
              <a:endParaRPr lang="zh-CN" altLang="en-US" sz="1600">
                <a:latin typeface="Calibri" pitchFamily="34" charset="0"/>
                <a:sym typeface="Arial" charset="0"/>
              </a:endParaRPr>
            </a:p>
          </p:txBody>
        </p:sp>
      </p:grpSp>
      <p:cxnSp>
        <p:nvCxnSpPr>
          <p:cNvPr id="30" name="直接连接符 29"/>
          <p:cNvCxnSpPr/>
          <p:nvPr/>
        </p:nvCxnSpPr>
        <p:spPr>
          <a:xfrm>
            <a:off x="4067175" y="1341438"/>
            <a:ext cx="0" cy="4319587"/>
          </a:xfrm>
          <a:prstGeom prst="line">
            <a:avLst/>
          </a:prstGeom>
        </p:spPr>
        <p:style>
          <a:lnRef idx="1">
            <a:schemeClr val="accent1"/>
          </a:lnRef>
          <a:fillRef idx="0">
            <a:schemeClr val="accent1"/>
          </a:fillRef>
          <a:effectRef idx="0">
            <a:schemeClr val="accent1"/>
          </a:effectRef>
          <a:fontRef idx="minor">
            <a:schemeClr val="tx1"/>
          </a:fontRef>
        </p:style>
      </p:cxnSp>
      <p:sp>
        <p:nvSpPr>
          <p:cNvPr id="430088" name="矩形 30"/>
          <p:cNvSpPr>
            <a:spLocks noChangeArrowheads="1"/>
          </p:cNvSpPr>
          <p:nvPr/>
        </p:nvSpPr>
        <p:spPr bwMode="auto">
          <a:xfrm>
            <a:off x="1187450" y="549275"/>
            <a:ext cx="6443663" cy="368300"/>
          </a:xfrm>
          <a:prstGeom prst="rect">
            <a:avLst/>
          </a:prstGeom>
          <a:noFill/>
          <a:ln w="9525">
            <a:noFill/>
            <a:miter lim="800000"/>
            <a:headEnd/>
            <a:tailEnd/>
          </a:ln>
        </p:spPr>
        <p:txBody>
          <a:bodyPr>
            <a:spAutoFit/>
          </a:bodyPr>
          <a:lstStyle/>
          <a:p>
            <a:pPr>
              <a:buFontTx/>
              <a:buBlip>
                <a:blip r:embed="rId4"/>
              </a:buBlip>
            </a:pPr>
            <a:r>
              <a:rPr lang="zh-CN" altLang="zh-CN" b="1">
                <a:latin typeface="微软雅黑" pitchFamily="34" charset="-122"/>
                <a:ea typeface="微软雅黑" pitchFamily="34" charset="-122"/>
              </a:rPr>
              <a:t>“四个全面”内在逻辑关系：一个战略目标   三大战略举措</a:t>
            </a:r>
            <a:endParaRPr lang="zh-CN" altLang="en-US" b="1">
              <a:latin typeface="微软雅黑" pitchFamily="34" charset="-122"/>
              <a:ea typeface="微软雅黑" pitchFamily="34" charset="-122"/>
            </a:endParaRPr>
          </a:p>
        </p:txBody>
      </p:sp>
      <p:sp>
        <p:nvSpPr>
          <p:cNvPr id="430089" name="矩形 31"/>
          <p:cNvSpPr>
            <a:spLocks noChangeArrowheads="1"/>
          </p:cNvSpPr>
          <p:nvPr/>
        </p:nvSpPr>
        <p:spPr bwMode="auto">
          <a:xfrm>
            <a:off x="4427538" y="2060575"/>
            <a:ext cx="3852862" cy="2586038"/>
          </a:xfrm>
          <a:prstGeom prst="rect">
            <a:avLst/>
          </a:prstGeom>
          <a:noFill/>
          <a:ln w="9525">
            <a:noFill/>
            <a:miter lim="800000"/>
            <a:headEnd/>
            <a:tailEnd/>
          </a:ln>
        </p:spPr>
        <p:txBody>
          <a:bodyPr>
            <a:spAutoFit/>
          </a:bodyPr>
          <a:lstStyle/>
          <a:p>
            <a:pPr algn="just" eaLnBrk="0" hangingPunct="0">
              <a:lnSpc>
                <a:spcPct val="150000"/>
              </a:lnSpc>
              <a:spcBef>
                <a:spcPts val="600"/>
              </a:spcBef>
              <a:buClr>
                <a:schemeClr val="accent1"/>
              </a:buClr>
              <a:buSzPct val="60000"/>
            </a:pPr>
            <a:r>
              <a:rPr lang="zh-CN" altLang="en-US" b="1">
                <a:solidFill>
                  <a:srgbClr val="000000"/>
                </a:solidFill>
                <a:latin typeface="华文细黑" pitchFamily="2" charset="-122"/>
                <a:ea typeface="华文细黑" pitchFamily="2" charset="-122"/>
                <a:sym typeface="Arial" charset="0"/>
              </a:rPr>
              <a:t> </a:t>
            </a:r>
            <a:r>
              <a:rPr lang="en-US" altLang="zh-CN" b="1">
                <a:solidFill>
                  <a:srgbClr val="000000"/>
                </a:solidFill>
                <a:latin typeface="华文细黑" pitchFamily="2" charset="-122"/>
                <a:ea typeface="华文细黑" pitchFamily="2" charset="-122"/>
                <a:sym typeface="Arial" charset="0"/>
              </a:rPr>
              <a:t>——</a:t>
            </a:r>
            <a:r>
              <a:rPr lang="zh-CN" altLang="en-US" b="1">
                <a:latin typeface="微软雅黑" pitchFamily="34" charset="-122"/>
                <a:ea typeface="微软雅黑" pitchFamily="34" charset="-122"/>
                <a:sym typeface="Arial" charset="0"/>
              </a:rPr>
              <a:t>这个战略布局既有战略目标，也有战略举措，每一个全面都具有重大的战略意义，全面建成小康社会是我们的战略目标，全面深化改革、全面依法治国、全面从严治党是三大战略举措。</a:t>
            </a:r>
            <a:endParaRPr lang="zh-CN" altLang="en-US">
              <a:latin typeface="微软雅黑" pitchFamily="34" charset="-122"/>
              <a:ea typeface="微软雅黑" pitchFamily="34" charset="-122"/>
              <a:sym typeface="幼圆" pitchFamily="49" charset="-122"/>
            </a:endParaRPr>
          </a:p>
        </p:txBody>
      </p:sp>
      <p:sp>
        <p:nvSpPr>
          <p:cNvPr id="29" name="灯片编号占位符 28"/>
          <p:cNvSpPr>
            <a:spLocks noGrp="1"/>
          </p:cNvSpPr>
          <p:nvPr>
            <p:ph type="sldNum" sz="quarter" idx="12"/>
          </p:nvPr>
        </p:nvSpPr>
        <p:spPr/>
        <p:txBody>
          <a:bodyPr/>
          <a:lstStyle/>
          <a:p>
            <a:pPr>
              <a:defRPr/>
            </a:pPr>
            <a:fld id="{98D94C20-DC56-491B-8F5B-A906BB43E15C}" type="slidenum">
              <a:rPr lang="zh-CN" altLang="en-US"/>
              <a:pPr>
                <a:defRPr/>
              </a:pPr>
              <a:t>36</a:t>
            </a:fld>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灯片编号占位符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B9DC0D-A269-47F8-A317-A96FA08813E7}" type="slidenum">
              <a:rPr lang="zh-CN" altLang="en-US" sz="1400">
                <a:solidFill>
                  <a:schemeClr val="tx1"/>
                </a:solidFill>
                <a:latin typeface="Arial" charset="0"/>
              </a:rPr>
              <a:pPr fontAlgn="base">
                <a:spcBef>
                  <a:spcPct val="0"/>
                </a:spcBef>
                <a:spcAft>
                  <a:spcPct val="0"/>
                </a:spcAft>
                <a:defRPr/>
              </a:pPr>
              <a:t>37</a:t>
            </a:fld>
            <a:endParaRPr lang="en-US" altLang="zh-CN" sz="1400">
              <a:solidFill>
                <a:schemeClr val="tx1"/>
              </a:solidFill>
              <a:latin typeface="Arial" charset="0"/>
            </a:endParaRPr>
          </a:p>
        </p:txBody>
      </p:sp>
      <p:sp>
        <p:nvSpPr>
          <p:cNvPr id="2" name="矩形 1"/>
          <p:cNvSpPr/>
          <p:nvPr/>
        </p:nvSpPr>
        <p:spPr>
          <a:xfrm>
            <a:off x="684213" y="920750"/>
            <a:ext cx="7848600" cy="4800600"/>
          </a:xfrm>
          <a:prstGeom prst="rect">
            <a:avLst/>
          </a:prstGeom>
        </p:spPr>
        <p:txBody>
          <a:bodyPr>
            <a:spAutoFit/>
          </a:bodyPr>
          <a:lstStyle/>
          <a:p>
            <a:pPr fontAlgn="auto">
              <a:lnSpc>
                <a:spcPct val="150000"/>
              </a:lnSpc>
              <a:spcBef>
                <a:spcPts val="0"/>
              </a:spcBef>
              <a:spcAft>
                <a:spcPts val="0"/>
              </a:spcAft>
              <a:defRPr/>
            </a:pPr>
            <a:r>
              <a:rPr lang="en-US" altLang="zh-CN" sz="3600" u="sng" dirty="0">
                <a:solidFill>
                  <a:srgbClr val="000099"/>
                </a:solidFill>
                <a:latin typeface="黑体" panose="02010609060101010101" pitchFamily="49" charset="-122"/>
                <a:ea typeface="黑体" panose="02010609060101010101" pitchFamily="49" charset="-122"/>
              </a:rPr>
              <a:t>1</a:t>
            </a:r>
            <a:r>
              <a:rPr lang="zh-CN" altLang="en-US" sz="3600" u="sng" dirty="0">
                <a:solidFill>
                  <a:srgbClr val="000099"/>
                </a:solidFill>
                <a:latin typeface="黑体" panose="02010609060101010101" pitchFamily="49" charset="-122"/>
                <a:ea typeface="黑体" panose="02010609060101010101" pitchFamily="49" charset="-122"/>
              </a:rPr>
              <a:t>、奋力实现</a:t>
            </a:r>
            <a:r>
              <a:rPr lang="zh-CN" altLang="en-US" sz="3600" u="sng" dirty="0">
                <a:solidFill>
                  <a:srgbClr val="8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第一个百年</a:t>
            </a:r>
            <a:r>
              <a:rPr lang="zh-CN" altLang="en-US" sz="3600" u="sng" dirty="0">
                <a:solidFill>
                  <a:srgbClr val="000099"/>
                </a:solidFill>
                <a:latin typeface="黑体" panose="02010609060101010101" pitchFamily="49" charset="-122"/>
                <a:ea typeface="黑体" panose="02010609060101010101" pitchFamily="49" charset="-122"/>
              </a:rPr>
              <a:t>奋斗目标</a:t>
            </a:r>
            <a:r>
              <a:rPr lang="zh-CN" altLang="en-US" sz="3600" b="1" dirty="0">
                <a:solidFill>
                  <a:srgbClr val="000099"/>
                </a:solidFill>
                <a:latin typeface="仿宋" panose="02010609060101010101" pitchFamily="49" charset="-122"/>
                <a:ea typeface="仿宋" panose="02010609060101010101" pitchFamily="49" charset="-122"/>
              </a:rPr>
              <a:t>（全面建成小康社会）</a:t>
            </a:r>
            <a:endParaRPr lang="en-US" altLang="zh-CN" sz="3600" b="1" dirty="0">
              <a:solidFill>
                <a:srgbClr val="000099"/>
              </a:solidFill>
              <a:latin typeface="仿宋" panose="02010609060101010101" pitchFamily="49" charset="-122"/>
              <a:ea typeface="仿宋" panose="02010609060101010101" pitchFamily="49" charset="-122"/>
            </a:endParaRPr>
          </a:p>
          <a:p>
            <a:pPr fontAlgn="auto">
              <a:lnSpc>
                <a:spcPct val="150000"/>
              </a:lnSpc>
              <a:spcBef>
                <a:spcPts val="0"/>
              </a:spcBef>
              <a:spcAft>
                <a:spcPts val="0"/>
              </a:spcAft>
              <a:defRPr/>
            </a:pPr>
            <a:r>
              <a:rPr lang="en-US" altLang="zh-CN" sz="2800" dirty="0">
                <a:solidFill>
                  <a:srgbClr val="FF0000"/>
                </a:solidFill>
                <a:latin typeface="黑体" panose="02010609060101010101" pitchFamily="49" charset="-122"/>
                <a:ea typeface="黑体" panose="02010609060101010101" pitchFamily="49" charset="-122"/>
              </a:rPr>
              <a:t>    ——</a:t>
            </a:r>
            <a:r>
              <a:rPr lang="zh-CN" altLang="en-US" sz="2800" dirty="0">
                <a:solidFill>
                  <a:srgbClr val="FF0000"/>
                </a:solidFill>
                <a:latin typeface="黑体" panose="02010609060101010101" pitchFamily="49" charset="-122"/>
                <a:ea typeface="黑体" panose="02010609060101010101" pitchFamily="49" charset="-122"/>
              </a:rPr>
              <a:t>不足</a:t>
            </a:r>
            <a:r>
              <a:rPr lang="en-US" altLang="zh-CN" sz="2800" dirty="0">
                <a:solidFill>
                  <a:srgbClr val="FF0000"/>
                </a:solidFill>
                <a:latin typeface="黑体" panose="02010609060101010101" pitchFamily="49" charset="-122"/>
                <a:ea typeface="黑体" panose="02010609060101010101" pitchFamily="49" charset="-122"/>
              </a:rPr>
              <a:t>5</a:t>
            </a:r>
            <a:r>
              <a:rPr lang="zh-CN" altLang="en-US" sz="2800" dirty="0">
                <a:solidFill>
                  <a:srgbClr val="FF0000"/>
                </a:solidFill>
                <a:latin typeface="黑体" panose="02010609060101010101" pitchFamily="49" charset="-122"/>
                <a:ea typeface="黑体" panose="02010609060101010101" pitchFamily="49" charset="-122"/>
              </a:rPr>
              <a:t>年</a:t>
            </a:r>
            <a:r>
              <a:rPr lang="zh-CN" altLang="en-US" sz="2800" i="1" u="sng" dirty="0">
                <a:solidFill>
                  <a:srgbClr val="8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决战决胜</a:t>
            </a:r>
            <a:r>
              <a:rPr lang="zh-CN" altLang="en-US" sz="2800" dirty="0">
                <a:solidFill>
                  <a:srgbClr val="800000"/>
                </a:solidFill>
                <a:latin typeface="黑体" panose="02010609060101010101" pitchFamily="49" charset="-122"/>
                <a:ea typeface="黑体" panose="02010609060101010101" pitchFamily="49" charset="-122"/>
              </a:rPr>
              <a:t>，</a:t>
            </a:r>
            <a:r>
              <a:rPr lang="zh-CN" altLang="en-US" sz="2400" b="1" dirty="0">
                <a:solidFill>
                  <a:srgbClr val="000099"/>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把一个人口数比欧盟、美国、日本人数加起来还多的大国全部带入全面小康；在一个区域发展现状“欧洲＋非洲”的大国建成全面小康，</a:t>
            </a:r>
            <a:r>
              <a:rPr lang="zh-CN" altLang="en-US" sz="2800" b="1" dirty="0">
                <a:solidFill>
                  <a:srgbClr val="CC33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是人类历史上从未有过的艰巨复杂的系统工程。</a:t>
            </a:r>
            <a:endParaRPr lang="en-US" altLang="zh-CN" sz="2800" dirty="0">
              <a:solidFill>
                <a:srgbClr val="FF0000"/>
              </a:solidFill>
              <a:latin typeface="黑体" panose="02010609060101010101" pitchFamily="49" charset="-122"/>
              <a:ea typeface="黑体" panose="02010609060101010101" pitchFamily="49" charset="-122"/>
            </a:endParaRPr>
          </a:p>
          <a:p>
            <a:pPr fontAlgn="auto">
              <a:lnSpc>
                <a:spcPct val="150000"/>
              </a:lnSpc>
              <a:spcBef>
                <a:spcPts val="0"/>
              </a:spcBef>
              <a:spcAft>
                <a:spcPts val="0"/>
              </a:spcAft>
              <a:defRPr/>
            </a:pPr>
            <a:r>
              <a:rPr lang="en-US" altLang="zh-CN" sz="2800" dirty="0">
                <a:solidFill>
                  <a:srgbClr val="FF0000"/>
                </a:solidFill>
                <a:latin typeface="黑体" panose="02010609060101010101" pitchFamily="49" charset="-122"/>
                <a:ea typeface="黑体" panose="02010609060101010101" pitchFamily="49" charset="-122"/>
              </a:rPr>
              <a:t>    </a:t>
            </a:r>
            <a:endParaRPr lang="zh-CN" altLang="zh-CN" sz="2800" dirty="0">
              <a:solidFill>
                <a:srgbClr val="80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509660-0839-4538-9E5A-FE58F7D108BA}" type="slidenum">
              <a:rPr lang="zh-CN" altLang="en-US"/>
              <a:pPr>
                <a:defRPr/>
              </a:pPr>
              <a:t>38</a:t>
            </a:fld>
            <a:endParaRPr lang="zh-CN" altLang="en-US"/>
          </a:p>
        </p:txBody>
      </p:sp>
      <p:sp>
        <p:nvSpPr>
          <p:cNvPr id="3" name="矩形 2"/>
          <p:cNvSpPr/>
          <p:nvPr/>
        </p:nvSpPr>
        <p:spPr>
          <a:xfrm>
            <a:off x="-26988" y="0"/>
            <a:ext cx="9144001" cy="6556375"/>
          </a:xfrm>
          <a:prstGeom prst="rect">
            <a:avLst/>
          </a:prstGeom>
        </p:spPr>
        <p:txBody>
          <a:bodyPr>
            <a:spAutoFit/>
          </a:bodyPr>
          <a:lstStyle/>
          <a:p>
            <a:pPr fontAlgn="auto">
              <a:lnSpc>
                <a:spcPct val="150000"/>
              </a:lnSpc>
              <a:spcBef>
                <a:spcPts val="0"/>
              </a:spcBef>
              <a:spcAft>
                <a:spcPts val="0"/>
              </a:spcAft>
              <a:defRPr/>
            </a:pPr>
            <a:r>
              <a:rPr lang="en-US" altLang="zh-CN" sz="2400" dirty="0">
                <a:solidFill>
                  <a:srgbClr val="FF0000"/>
                </a:solidFill>
                <a:latin typeface="黑体" panose="02010609060101010101" pitchFamily="49" charset="-122"/>
                <a:ea typeface="黑体" panose="02010609060101010101" pitchFamily="49" charset="-122"/>
              </a:rPr>
              <a:t>——</a:t>
            </a:r>
            <a:r>
              <a:rPr lang="zh-CN" altLang="en-US" sz="2400" dirty="0">
                <a:solidFill>
                  <a:srgbClr val="FF0000"/>
                </a:solidFill>
                <a:latin typeface="黑体" panose="02010609060101010101" pitchFamily="49" charset="-122"/>
                <a:ea typeface="黑体" panose="02010609060101010101" pitchFamily="49" charset="-122"/>
              </a:rPr>
              <a:t>准确把握全面建成小康社会目标要求：</a:t>
            </a:r>
            <a:r>
              <a:rPr lang="zh-CN" altLang="en-US" sz="28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五中全会</a:t>
            </a:r>
            <a:r>
              <a:rPr lang="zh-CN" altLang="zh-CN" sz="2800" b="1" dirty="0">
                <a:solidFill>
                  <a:srgbClr val="000099"/>
                </a:solidFill>
                <a:latin typeface="楷体" panose="02010609060101010101" pitchFamily="49" charset="-122"/>
                <a:ea typeface="楷体" panose="02010609060101010101" pitchFamily="49" charset="-122"/>
              </a:rPr>
              <a:t>：经济保持中高速增长，在提高发展平衡性、包容性、可持续性的基础上，到二〇二〇年国内生产总值和城乡居民人均收入比二〇一〇年翻一番，产业迈向中高端水平，消费对经济增长贡献明显加大，户籍人口城镇化率加快提高。农业现代化取得明显进展，人民生活水平和质量普遍提高，我国现行标准下农村贫困人口实现脱贫，贫困县全部摘帽，解决区域性整体贫困。国民素质和社会文明程度显著提高。生态环境质量总体改善。各方面制度更加成熟更加定型，国家治理体系和治理能力现代化取得重大进展</a:t>
            </a:r>
            <a:r>
              <a:rPr lang="zh-CN" altLang="zh-CN" sz="2800" dirty="0">
                <a:latin typeface="楷体" panose="02010609060101010101" pitchFamily="49" charset="-122"/>
                <a:ea typeface="楷体" panose="02010609060101010101" pitchFamily="49" charset="-122"/>
              </a:rPr>
              <a:t>。</a:t>
            </a:r>
            <a:endParaRPr lang="zh-CN" altLang="zh-CN" sz="2800" dirty="0">
              <a:solidFill>
                <a:srgbClr val="80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灯片编号占位符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3F3521-42AA-437C-AAD7-B113BF18D678}" type="slidenum">
              <a:rPr lang="zh-CN" altLang="en-US" sz="1400">
                <a:solidFill>
                  <a:schemeClr val="tx1"/>
                </a:solidFill>
                <a:latin typeface="Arial" charset="0"/>
              </a:rPr>
              <a:pPr fontAlgn="base">
                <a:spcBef>
                  <a:spcPct val="0"/>
                </a:spcBef>
                <a:spcAft>
                  <a:spcPct val="0"/>
                </a:spcAft>
                <a:defRPr/>
              </a:pPr>
              <a:t>39</a:t>
            </a:fld>
            <a:endParaRPr lang="en-US" altLang="zh-CN" sz="1400">
              <a:solidFill>
                <a:schemeClr val="tx1"/>
              </a:solidFill>
              <a:latin typeface="Arial" charset="0"/>
            </a:endParaRPr>
          </a:p>
        </p:txBody>
      </p:sp>
      <p:sp>
        <p:nvSpPr>
          <p:cNvPr id="2" name="矩形 1"/>
          <p:cNvSpPr/>
          <p:nvPr/>
        </p:nvSpPr>
        <p:spPr>
          <a:xfrm>
            <a:off x="327025" y="908050"/>
            <a:ext cx="7920038" cy="3670300"/>
          </a:xfrm>
          <a:prstGeom prst="rect">
            <a:avLst/>
          </a:prstGeom>
        </p:spPr>
        <p:txBody>
          <a:bodyPr>
            <a:spAutoFit/>
          </a:bodyPr>
          <a:lstStyle/>
          <a:p>
            <a:pPr fontAlgn="auto">
              <a:lnSpc>
                <a:spcPct val="150000"/>
              </a:lnSpc>
              <a:spcBef>
                <a:spcPts val="0"/>
              </a:spcBef>
              <a:spcAft>
                <a:spcPts val="0"/>
              </a:spcAft>
              <a:defRPr/>
            </a:pPr>
            <a:r>
              <a:rPr lang="en-US" altLang="zh-CN" dirty="0">
                <a:solidFill>
                  <a:srgbClr val="FF0000"/>
                </a:solidFill>
                <a:latin typeface="黑体" panose="02010609060101010101" pitchFamily="49" charset="-122"/>
                <a:ea typeface="黑体" panose="02010609060101010101" pitchFamily="49" charset="-122"/>
              </a:rPr>
              <a:t>       </a:t>
            </a:r>
            <a:r>
              <a:rPr lang="en-US" altLang="zh-CN" sz="3200" dirty="0">
                <a:solidFill>
                  <a:srgbClr val="FF0000"/>
                </a:solidFill>
                <a:latin typeface="黑体" panose="02010609060101010101" pitchFamily="49" charset="-122"/>
                <a:ea typeface="黑体" panose="02010609060101010101" pitchFamily="49" charset="-122"/>
              </a:rPr>
              <a:t>——</a:t>
            </a:r>
            <a:r>
              <a:rPr lang="zh-CN" altLang="en-US" sz="3200" dirty="0">
                <a:solidFill>
                  <a:srgbClr val="FF0000"/>
                </a:solidFill>
                <a:latin typeface="黑体" panose="02010609060101010101" pitchFamily="49" charset="-122"/>
                <a:ea typeface="黑体" panose="02010609060101010101" pitchFamily="49" charset="-122"/>
              </a:rPr>
              <a:t>全面发展的小康，</a:t>
            </a:r>
            <a:r>
              <a:rPr lang="zh-CN" altLang="en-US" sz="3200" b="1" dirty="0">
                <a:solidFill>
                  <a:srgbClr val="800000"/>
                </a:solidFill>
                <a:effectLst>
                  <a:outerShdw blurRad="38100" dist="38100" dir="2700000" algn="tl">
                    <a:srgbClr val="000000">
                      <a:alpha val="43137"/>
                    </a:srgbClr>
                  </a:outerShdw>
                </a:effectLst>
                <a:latin typeface="仿宋" pitchFamily="49" charset="-122"/>
                <a:ea typeface="仿宋" pitchFamily="49" charset="-122"/>
              </a:rPr>
              <a:t>人群全覆盖、区域全覆盖、领域全覆盖</a:t>
            </a:r>
            <a:r>
              <a:rPr lang="zh-CN" altLang="en-US" sz="3200" b="1" dirty="0">
                <a:solidFill>
                  <a:srgbClr val="800000"/>
                </a:solidFill>
                <a:effectLst>
                  <a:outerShdw blurRad="38100" dist="38100" dir="2700000" algn="tl">
                    <a:srgbClr val="000000">
                      <a:alpha val="43137"/>
                    </a:srgbClr>
                  </a:outerShdw>
                </a:effectLst>
                <a:latin typeface="+mn-lt"/>
                <a:ea typeface="+mn-ea"/>
              </a:rPr>
              <a:t>，</a:t>
            </a:r>
            <a:r>
              <a:rPr lang="zh-CN" altLang="en-US" sz="3200" b="1" dirty="0">
                <a:solidFill>
                  <a:srgbClr val="FF0000"/>
                </a:solidFill>
                <a:effectLst>
                  <a:outerShdw blurRad="38100" dist="38100" dir="2700000" algn="tl">
                    <a:srgbClr val="000000">
                      <a:alpha val="43137"/>
                    </a:srgbClr>
                  </a:outerShdw>
                </a:effectLst>
                <a:latin typeface="仿宋" pitchFamily="49" charset="-122"/>
                <a:ea typeface="仿宋" pitchFamily="49" charset="-122"/>
              </a:rPr>
              <a:t>让每一个中国人活得更有尊严，</a:t>
            </a:r>
            <a:r>
              <a:rPr lang="zh-CN" altLang="en-US" sz="3200" b="1" dirty="0">
                <a:solidFill>
                  <a:srgbClr val="800000"/>
                </a:solidFill>
                <a:effectLst>
                  <a:outerShdw blurRad="38100" dist="38100" dir="2700000" algn="tl">
                    <a:srgbClr val="000000">
                      <a:alpha val="43137"/>
                    </a:srgbClr>
                  </a:outerShdw>
                </a:effectLst>
                <a:latin typeface="仿宋" pitchFamily="49" charset="-122"/>
                <a:ea typeface="仿宋" pitchFamily="49" charset="-122"/>
              </a:rPr>
              <a:t>一个民族都不能少，决不能让一个苏区老区掉队，</a:t>
            </a:r>
            <a:r>
              <a:rPr lang="zh-CN" altLang="en-US" sz="3200" b="1" dirty="0">
                <a:solidFill>
                  <a:srgbClr val="FF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小康不小康，关键看老乡，“三农”重中之重。</a:t>
            </a:r>
            <a:endParaRPr lang="en-US" altLang="zh-CN" sz="3200" dirty="0">
              <a:solidFill>
                <a:srgbClr val="800000"/>
              </a:solidFill>
              <a:latin typeface="黑体" panose="02010609060101010101" pitchFamily="49" charset="-122"/>
              <a:ea typeface="黑体" panose="02010609060101010101" pitchFamily="49" charset="-122"/>
            </a:endParaRPr>
          </a:p>
        </p:txBody>
      </p:sp>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 name="矩形 4"/>
          <p:cNvSpPr/>
          <p:nvPr/>
        </p:nvSpPr>
        <p:spPr>
          <a:xfrm>
            <a:off x="5148263" y="6099175"/>
            <a:ext cx="3924300" cy="714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33157" name="图片 5"/>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9458"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19459"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9461" name="TextBox 23"/>
          <p:cNvSpPr txBox="1">
            <a:spLocks noChangeArrowheads="1"/>
          </p:cNvSpPr>
          <p:nvPr/>
        </p:nvSpPr>
        <p:spPr bwMode="auto">
          <a:xfrm>
            <a:off x="1619250" y="1557338"/>
            <a:ext cx="5040313" cy="768350"/>
          </a:xfrm>
          <a:prstGeom prst="rect">
            <a:avLst/>
          </a:prstGeom>
          <a:noFill/>
          <a:ln w="9525">
            <a:noFill/>
            <a:miter lim="800000"/>
            <a:headEnd/>
            <a:tailEnd/>
          </a:ln>
        </p:spPr>
        <p:txBody>
          <a:bodyPr>
            <a:spAutoFit/>
          </a:bodyPr>
          <a:lstStyle/>
          <a:p>
            <a:pPr algn="ctr"/>
            <a:r>
              <a:rPr lang="zh-CN" altLang="en-US" sz="2400" b="1">
                <a:solidFill>
                  <a:schemeClr val="bg1"/>
                </a:solidFill>
                <a:latin typeface="微软雅黑" pitchFamily="34" charset="-122"/>
                <a:ea typeface="微软雅黑" pitchFamily="34" charset="-122"/>
              </a:rPr>
              <a:t>    </a:t>
            </a:r>
            <a:r>
              <a:rPr lang="zh-CN" altLang="en-US" sz="2000" b="1">
                <a:solidFill>
                  <a:schemeClr val="bg1"/>
                </a:solidFill>
                <a:latin typeface="微软雅黑" pitchFamily="34" charset="-122"/>
                <a:ea typeface="微软雅黑" pitchFamily="34" charset="-122"/>
              </a:rPr>
              <a:t>深入学习习近平总书记系列重要讲话精神的重要性与迫切性</a:t>
            </a:r>
          </a:p>
        </p:txBody>
      </p:sp>
      <p:sp>
        <p:nvSpPr>
          <p:cNvPr id="19462" name="Text Box 44"/>
          <p:cNvSpPr txBox="1">
            <a:spLocks noChangeArrowheads="1"/>
          </p:cNvSpPr>
          <p:nvPr/>
        </p:nvSpPr>
        <p:spPr bwMode="white">
          <a:xfrm>
            <a:off x="1692275" y="3933825"/>
            <a:ext cx="5832475" cy="522288"/>
          </a:xfrm>
          <a:prstGeom prst="rect">
            <a:avLst/>
          </a:prstGeom>
          <a:noFill/>
          <a:ln w="9525" algn="ctr">
            <a:noFill/>
            <a:miter lim="800000"/>
            <a:headEnd/>
            <a:tailEnd/>
          </a:ln>
        </p:spPr>
        <p:txBody>
          <a:bodyPr>
            <a:spAutoFit/>
          </a:bodyPr>
          <a:lstStyle/>
          <a:p>
            <a:pPr algn="ctr" eaLnBrk="0" hangingPunct="0"/>
            <a:r>
              <a:rPr lang="zh-CN" altLang="en-US" sz="2800" b="1">
                <a:solidFill>
                  <a:schemeClr val="bg1"/>
                </a:solidFill>
                <a:latin typeface="微软雅黑" pitchFamily="34" charset="-122"/>
                <a:ea typeface="微软雅黑" pitchFamily="34" charset="-122"/>
              </a:rPr>
              <a:t>近平治国理政思</a:t>
            </a:r>
            <a:r>
              <a:rPr lang="zh-CN" altLang="en-US" sz="2400" b="1">
                <a:solidFill>
                  <a:schemeClr val="bg1"/>
                </a:solidFill>
                <a:latin typeface="微软雅黑" pitchFamily="34" charset="-122"/>
                <a:ea typeface="微软雅黑" pitchFamily="34" charset="-122"/>
              </a:rPr>
              <a:t>想的意义</a:t>
            </a:r>
            <a:endParaRPr lang="en-US" altLang="zh-CN" sz="2400" b="1">
              <a:solidFill>
                <a:schemeClr val="bg1"/>
              </a:solidFill>
              <a:latin typeface="微软雅黑" pitchFamily="34" charset="-122"/>
              <a:ea typeface="微软雅黑" pitchFamily="34" charset="-122"/>
            </a:endParaRPr>
          </a:p>
        </p:txBody>
      </p:sp>
      <p:sp>
        <p:nvSpPr>
          <p:cNvPr id="8" name="标题 7"/>
          <p:cNvSpPr>
            <a:spLocks noGrp="1"/>
          </p:cNvSpPr>
          <p:nvPr>
            <p:ph type="ctrTitle"/>
          </p:nvPr>
        </p:nvSpPr>
        <p:spPr/>
        <p:txBody>
          <a:bodyPr rtlCol="0">
            <a:normAutofit fontScale="90000"/>
          </a:bodyPr>
          <a:lstStyle/>
          <a:p>
            <a:pPr eaLnBrk="1" fontAlgn="auto" hangingPunct="1">
              <a:lnSpc>
                <a:spcPct val="150000"/>
              </a:lnSpc>
              <a:spcAft>
                <a:spcPts val="0"/>
              </a:spcAft>
              <a:defRPr/>
            </a:pPr>
            <a:r>
              <a:rPr lang="zh-CN" altLang="en-US" sz="4000" b="1" dirty="0" smtClean="0">
                <a:latin typeface="微软雅黑" pitchFamily="34" charset="-122"/>
                <a:ea typeface="微软雅黑" pitchFamily="34" charset="-122"/>
              </a:rPr>
              <a:t> </a:t>
            </a:r>
            <a:r>
              <a:rPr lang="zh-CN" altLang="en-US" sz="5300" b="1" dirty="0" smtClean="0">
                <a:latin typeface="微软雅黑" pitchFamily="34" charset="-122"/>
                <a:ea typeface="微软雅黑" pitchFamily="34" charset="-122"/>
              </a:rPr>
              <a:t>一、准确理解</a:t>
            </a:r>
            <a:r>
              <a:rPr lang="zh-CN" altLang="en-US" sz="5300" b="1" dirty="0" smtClean="0">
                <a:latin typeface="微软雅黑" pitchFamily="34" charset="-122"/>
                <a:ea typeface="微软雅黑" pitchFamily="34" charset="-122"/>
                <a:cs typeface="楷体_GB2312"/>
              </a:rPr>
              <a:t>习近平总书记系列重要讲话的总体定位</a:t>
            </a:r>
            <a:r>
              <a:rPr lang="en-US" altLang="zh-CN" sz="3600" b="1" dirty="0" smtClean="0">
                <a:latin typeface="微软雅黑" pitchFamily="34" charset="-122"/>
                <a:ea typeface="微软雅黑" pitchFamily="34" charset="-122"/>
                <a:cs typeface="楷体_GB2312"/>
              </a:rPr>
              <a:t/>
            </a:r>
            <a:br>
              <a:rPr lang="en-US" altLang="zh-CN" sz="3600" b="1" dirty="0" smtClean="0">
                <a:latin typeface="微软雅黑" pitchFamily="34" charset="-122"/>
                <a:ea typeface="微软雅黑" pitchFamily="34" charset="-122"/>
                <a:cs typeface="楷体_GB2312"/>
              </a:rPr>
            </a:br>
            <a:endParaRPr lang="zh-CN" altLang="en-US" sz="3600" dirty="0"/>
          </a:p>
        </p:txBody>
      </p:sp>
      <p:sp>
        <p:nvSpPr>
          <p:cNvPr id="19464" name="副标题 9"/>
          <p:cNvSpPr>
            <a:spLocks noGrp="1"/>
          </p:cNvSpPr>
          <p:nvPr>
            <p:ph type="subTitle" idx="1"/>
          </p:nvPr>
        </p:nvSpPr>
        <p:spPr/>
        <p:txBody>
          <a:bodyPr/>
          <a:lstStyle/>
          <a:p>
            <a:pPr eaLnBrk="1" hangingPunct="1"/>
            <a:endParaRPr lang="zh-CN" altLang="en-US" b="1" smtClean="0">
              <a:solidFill>
                <a:srgbClr val="A6A6A6"/>
              </a:solidFill>
              <a:latin typeface="微软雅黑" pitchFamily="34" charset="-122"/>
              <a:ea typeface="微软雅黑" pitchFamily="34" charset="-122"/>
              <a:cs typeface="楷体_GB2312" pitchFamily="49" charset="-122"/>
            </a:endParaRPr>
          </a:p>
          <a:p>
            <a:pPr eaLnBrk="1" hangingPunct="1"/>
            <a:endParaRPr lang="zh-CN" altLang="en-US" smtClean="0">
              <a:solidFill>
                <a:srgbClr val="898989"/>
              </a:solidFill>
              <a:ea typeface="微软雅黑" pitchFamily="34" charset="-122"/>
              <a:cs typeface="楷体_GB2312" pitchFamily="49" charset="-122"/>
            </a:endParaRPr>
          </a:p>
        </p:txBody>
      </p:sp>
      <p:sp>
        <p:nvSpPr>
          <p:cNvPr id="11" name="灯片编号占位符 10"/>
          <p:cNvSpPr>
            <a:spLocks noGrp="1"/>
          </p:cNvSpPr>
          <p:nvPr>
            <p:ph type="sldNum" sz="quarter" idx="12"/>
          </p:nvPr>
        </p:nvSpPr>
        <p:spPr/>
        <p:txBody>
          <a:bodyPr/>
          <a:lstStyle/>
          <a:p>
            <a:pPr>
              <a:defRPr/>
            </a:pPr>
            <a:fld id="{CFEDB9EE-B61C-4EC0-A5BE-288B2272CBA0}" type="slidenum">
              <a:rPr lang="zh-CN" altLang="en-US"/>
              <a:pPr>
                <a:defRPr/>
              </a:pPr>
              <a:t>4</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CD24FB46-4EDF-48C1-8550-043196355DCB}" type="slidenum">
              <a:rPr lang="zh-CN" altLang="en-US"/>
              <a:pPr>
                <a:defRPr/>
              </a:pPr>
              <a:t>40</a:t>
            </a:fld>
            <a:endParaRPr lang="zh-CN" altLang="en-US"/>
          </a:p>
        </p:txBody>
      </p:sp>
      <p:sp>
        <p:nvSpPr>
          <p:cNvPr id="3" name="矩形 2"/>
          <p:cNvSpPr/>
          <p:nvPr/>
        </p:nvSpPr>
        <p:spPr>
          <a:xfrm>
            <a:off x="179388" y="188913"/>
            <a:ext cx="8424862" cy="4662487"/>
          </a:xfrm>
          <a:prstGeom prst="rect">
            <a:avLst/>
          </a:prstGeom>
        </p:spPr>
        <p:txBody>
          <a:bodyPr>
            <a:spAutoFit/>
          </a:bodyPr>
          <a:lstStyle/>
          <a:p>
            <a:pPr fontAlgn="auto">
              <a:lnSpc>
                <a:spcPct val="150000"/>
              </a:lnSpc>
              <a:spcBef>
                <a:spcPts val="0"/>
              </a:spcBef>
              <a:spcAft>
                <a:spcPts val="0"/>
              </a:spcAft>
              <a:defRPr/>
            </a:pPr>
            <a:r>
              <a:rPr lang="en-US" altLang="zh-CN" sz="3600" b="1" dirty="0">
                <a:solidFill>
                  <a:srgbClr val="80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zh-CN" sz="3600" b="1" dirty="0">
                <a:solidFill>
                  <a:srgbClr val="80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一定要把</a:t>
            </a:r>
            <a:r>
              <a:rPr lang="zh-CN" altLang="en-US" sz="3600" b="1" dirty="0">
                <a:solidFill>
                  <a:srgbClr val="80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贫困百姓</a:t>
            </a:r>
            <a:r>
              <a:rPr lang="zh-CN" altLang="zh-CN" sz="3600" b="1" dirty="0">
                <a:solidFill>
                  <a:srgbClr val="80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放在心上</a:t>
            </a:r>
            <a:r>
              <a:rPr lang="zh-CN" altLang="en-US" sz="3600" b="1" dirty="0">
                <a:solidFill>
                  <a:srgbClr val="80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a:t>
            </a:r>
            <a:r>
              <a:rPr lang="en-US" altLang="zh-CN" sz="3600" b="1" dirty="0">
                <a:solidFill>
                  <a:srgbClr val="003399"/>
                </a:solidFill>
                <a:latin typeface="+mn-lt"/>
                <a:ea typeface="+mn-ea"/>
              </a:rPr>
              <a:t>2015</a:t>
            </a:r>
            <a:r>
              <a:rPr lang="zh-CN" altLang="zh-CN" sz="3600" b="1" dirty="0">
                <a:solidFill>
                  <a:srgbClr val="003399"/>
                </a:solidFill>
                <a:latin typeface="+mn-lt"/>
                <a:ea typeface="+mn-ea"/>
              </a:rPr>
              <a:t>年末全国还有</a:t>
            </a:r>
            <a:r>
              <a:rPr lang="en-US" altLang="zh-CN" sz="3600" b="1" dirty="0">
                <a:solidFill>
                  <a:srgbClr val="003399"/>
                </a:solidFill>
                <a:latin typeface="+mn-lt"/>
                <a:ea typeface="+mn-ea"/>
              </a:rPr>
              <a:t>5575</a:t>
            </a:r>
            <a:r>
              <a:rPr lang="zh-CN" altLang="zh-CN" sz="3600" b="1" dirty="0">
                <a:solidFill>
                  <a:srgbClr val="003399"/>
                </a:solidFill>
                <a:latin typeface="+mn-lt"/>
                <a:ea typeface="+mn-ea"/>
              </a:rPr>
              <a:t>万贫困人口</a:t>
            </a:r>
            <a:r>
              <a:rPr lang="zh-CN" altLang="en-US" sz="3600" b="1" dirty="0">
                <a:solidFill>
                  <a:srgbClr val="003399"/>
                </a:solidFill>
                <a:latin typeface="+mn-lt"/>
                <a:ea typeface="+mn-ea"/>
              </a:rPr>
              <a:t>，每年要减贫</a:t>
            </a:r>
            <a:r>
              <a:rPr lang="en-US" altLang="zh-CN" sz="3600" b="1" dirty="0">
                <a:solidFill>
                  <a:srgbClr val="003399"/>
                </a:solidFill>
                <a:latin typeface="+mn-lt"/>
                <a:ea typeface="+mn-ea"/>
              </a:rPr>
              <a:t>1170</a:t>
            </a:r>
            <a:r>
              <a:rPr lang="zh-CN" altLang="en-US" sz="3600" b="1" dirty="0">
                <a:solidFill>
                  <a:srgbClr val="003399"/>
                </a:solidFill>
                <a:latin typeface="+mn-lt"/>
                <a:ea typeface="+mn-ea"/>
              </a:rPr>
              <a:t>万，平均每个月要减贫</a:t>
            </a:r>
            <a:r>
              <a:rPr lang="en-US" altLang="zh-CN" sz="3600" b="1" dirty="0">
                <a:solidFill>
                  <a:srgbClr val="003399"/>
                </a:solidFill>
                <a:latin typeface="+mn-lt"/>
                <a:ea typeface="+mn-ea"/>
              </a:rPr>
              <a:t>100</a:t>
            </a:r>
            <a:r>
              <a:rPr lang="zh-CN" altLang="en-US" sz="3600" b="1" dirty="0">
                <a:solidFill>
                  <a:srgbClr val="003399"/>
                </a:solidFill>
                <a:latin typeface="+mn-lt"/>
                <a:ea typeface="+mn-ea"/>
              </a:rPr>
              <a:t>万</a:t>
            </a:r>
            <a:r>
              <a:rPr lang="zh-CN" altLang="zh-CN" sz="3600" b="1" dirty="0">
                <a:solidFill>
                  <a:srgbClr val="003399"/>
                </a:solidFill>
                <a:latin typeface="+mn-lt"/>
                <a:ea typeface="+mn-ea"/>
              </a:rPr>
              <a:t>。</a:t>
            </a:r>
            <a:r>
              <a:rPr lang="zh-CN" altLang="zh-CN" sz="3600" b="1" dirty="0">
                <a:solidFill>
                  <a:srgbClr val="800000"/>
                </a:solidFill>
                <a:latin typeface="+mn-lt"/>
                <a:ea typeface="+mn-ea"/>
              </a:rPr>
              <a:t>实施脱贫攻坚工程，精准扶贫、精准脱贫 </a:t>
            </a:r>
            <a:r>
              <a:rPr lang="zh-CN" altLang="en-US" sz="3600" b="1" dirty="0">
                <a:solidFill>
                  <a:srgbClr val="800000"/>
                </a:solidFill>
                <a:latin typeface="+mn-lt"/>
                <a:ea typeface="+mn-ea"/>
              </a:rPr>
              <a:t>。</a:t>
            </a:r>
            <a:endParaRPr lang="en-US" altLang="zh-CN" sz="3600" b="1" dirty="0">
              <a:solidFill>
                <a:srgbClr val="003399"/>
              </a:solidFill>
              <a:latin typeface="+mn-lt"/>
              <a:ea typeface="+mn-ea"/>
            </a:endParaRPr>
          </a:p>
          <a:p>
            <a:pPr fontAlgn="auto">
              <a:lnSpc>
                <a:spcPct val="150000"/>
              </a:lnSpc>
              <a:spcBef>
                <a:spcPts val="0"/>
              </a:spcBef>
              <a:spcAft>
                <a:spcPts val="0"/>
              </a:spcAft>
              <a:defRPr/>
            </a:pPr>
            <a:endParaRPr lang="en-US" altLang="zh-CN" dirty="0">
              <a:solidFill>
                <a:srgbClr val="80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Rectangle 2"/>
          <p:cNvSpPr>
            <a:spLocks noGrp="1" noChangeArrowheads="1"/>
          </p:cNvSpPr>
          <p:nvPr>
            <p:ph type="title" idx="4294967295"/>
          </p:nvPr>
        </p:nvSpPr>
        <p:spPr/>
        <p:txBody>
          <a:bodyPr/>
          <a:lstStyle/>
          <a:p>
            <a:pPr eaLnBrk="1" hangingPunct="1"/>
            <a:endParaRPr lang="zh-CN" altLang="zh-CN" smtClean="0"/>
          </a:p>
        </p:txBody>
      </p:sp>
      <p:sp>
        <p:nvSpPr>
          <p:cNvPr id="435202" name="Rectangle 3"/>
          <p:cNvSpPr>
            <a:spLocks noGrp="1" noChangeArrowheads="1"/>
          </p:cNvSpPr>
          <p:nvPr>
            <p:ph type="body" idx="4294967295"/>
          </p:nvPr>
        </p:nvSpPr>
        <p:spPr>
          <a:xfrm>
            <a:off x="423863" y="692150"/>
            <a:ext cx="8229600" cy="4525963"/>
          </a:xfrm>
        </p:spPr>
        <p:txBody>
          <a:bodyPr/>
          <a:lstStyle/>
          <a:p>
            <a:pPr eaLnBrk="1" hangingPunct="1"/>
            <a:endParaRPr lang="zh-CN" altLang="zh-CN" smtClean="0"/>
          </a:p>
        </p:txBody>
      </p:sp>
      <p:sp>
        <p:nvSpPr>
          <p:cNvPr id="33797" name="矩形 2"/>
          <p:cNvSpPr>
            <a:spLocks noChangeArrowheads="1"/>
          </p:cNvSpPr>
          <p:nvPr/>
        </p:nvSpPr>
        <p:spPr bwMode="auto">
          <a:xfrm rot="10800000" flipV="1">
            <a:off x="2268538" y="1989138"/>
            <a:ext cx="5111750" cy="4524375"/>
          </a:xfrm>
          <a:prstGeom prst="rect">
            <a:avLst/>
          </a:prstGeom>
          <a:noFill/>
          <a:ln w="9525">
            <a:noFill/>
            <a:miter lim="800000"/>
            <a:headEnd/>
            <a:tailEnd/>
          </a:ln>
        </p:spPr>
        <p:txBody>
          <a:bodyPr>
            <a:spAutoFit/>
          </a:bodyPr>
          <a:lstStyle/>
          <a:p>
            <a:pPr algn="just">
              <a:lnSpc>
                <a:spcPct val="150000"/>
              </a:lnSpc>
            </a:pPr>
            <a:r>
              <a:rPr lang="zh-CN" altLang="en-US" sz="2400">
                <a:latin typeface="仿宋" pitchFamily="49" charset="-122"/>
                <a:ea typeface="仿宋" pitchFamily="49" charset="-122"/>
              </a:rPr>
              <a:t>　</a:t>
            </a:r>
            <a:r>
              <a:rPr lang="zh-CN" altLang="en-US" b="1">
                <a:latin typeface="楷体" pitchFamily="49" charset="-122"/>
                <a:ea typeface="楷体" pitchFamily="49" charset="-122"/>
              </a:rPr>
              <a:t> </a:t>
            </a:r>
            <a:r>
              <a:rPr lang="en-US" altLang="zh-CN" sz="2000" b="1">
                <a:solidFill>
                  <a:srgbClr val="FF3300"/>
                </a:solidFill>
                <a:latin typeface="楷体" pitchFamily="49" charset="-122"/>
                <a:ea typeface="楷体" pitchFamily="49" charset="-122"/>
              </a:rPr>
              <a:t>——</a:t>
            </a:r>
            <a:r>
              <a:rPr lang="zh-CN" altLang="en-US" sz="3200" b="1">
                <a:solidFill>
                  <a:srgbClr val="800000"/>
                </a:solidFill>
                <a:latin typeface="仿宋" pitchFamily="49" charset="-122"/>
                <a:ea typeface="仿宋" pitchFamily="49" charset="-122"/>
              </a:rPr>
              <a:t>要敢于啃硬骨头，敢于涉险滩，既勇于冲破思想观念的障碍，又勇于突破利益固化的藩篱。必须以更大的政治勇气和智慧，不失时机深化重要领域改革。</a:t>
            </a:r>
            <a:endParaRPr lang="en-US" altLang="zh-CN" sz="3200">
              <a:solidFill>
                <a:srgbClr val="FF3300"/>
              </a:solidFill>
              <a:latin typeface="黑体" pitchFamily="49" charset="-122"/>
              <a:ea typeface="黑体" pitchFamily="49" charset="-122"/>
            </a:endParaRPr>
          </a:p>
        </p:txBody>
      </p:sp>
      <p:sp>
        <p:nvSpPr>
          <p:cNvPr id="435204" name="灯片编号占位符 3"/>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C38D0F49-2281-4854-A568-05B647AABEDE}" type="slidenum">
              <a:rPr lang="zh-CN" altLang="en-US" sz="1400"/>
              <a:pPr algn="r"/>
              <a:t>41</a:t>
            </a:fld>
            <a:endParaRPr lang="en-US" altLang="zh-CN" sz="1400"/>
          </a:p>
        </p:txBody>
      </p:sp>
      <p:sp>
        <p:nvSpPr>
          <p:cNvPr id="435205" name="灯片编号占位符 2"/>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9F06DF3C-FA32-4AC5-A121-A37FF3B6FE56}" type="slidenum">
              <a:rPr lang="zh-CN" altLang="en-US" sz="1400"/>
              <a:pPr algn="r"/>
              <a:t>41</a:t>
            </a:fld>
            <a:endParaRPr lang="en-US" altLang="zh-CN" sz="1400"/>
          </a:p>
        </p:txBody>
      </p:sp>
      <p:sp>
        <p:nvSpPr>
          <p:cNvPr id="435206" name="灯片编号占位符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A1C5EF-CF41-4818-9DB0-BDA87F9FFEA7}" type="slidenum">
              <a:rPr lang="zh-CN" altLang="en-US" sz="1400">
                <a:solidFill>
                  <a:schemeClr val="tx1"/>
                </a:solidFill>
                <a:latin typeface="Arial" charset="0"/>
              </a:rPr>
              <a:pPr fontAlgn="base">
                <a:spcBef>
                  <a:spcPct val="0"/>
                </a:spcBef>
                <a:spcAft>
                  <a:spcPct val="0"/>
                </a:spcAft>
                <a:defRPr/>
              </a:pPr>
              <a:t>41</a:t>
            </a:fld>
            <a:endParaRPr lang="en-US" altLang="zh-CN" sz="1400">
              <a:solidFill>
                <a:schemeClr val="tx1"/>
              </a:solidFill>
              <a:latin typeface="Arial" charset="0"/>
            </a:endParaRPr>
          </a:p>
        </p:txBody>
      </p:sp>
      <p:sp>
        <p:nvSpPr>
          <p:cNvPr id="435207" name="TextBox 3"/>
          <p:cNvSpPr txBox="1">
            <a:spLocks noChangeArrowheads="1"/>
          </p:cNvSpPr>
          <p:nvPr/>
        </p:nvSpPr>
        <p:spPr bwMode="auto">
          <a:xfrm>
            <a:off x="395288" y="190500"/>
            <a:ext cx="8291512" cy="1570038"/>
          </a:xfrm>
          <a:prstGeom prst="rect">
            <a:avLst/>
          </a:prstGeom>
          <a:noFill/>
          <a:ln w="9525">
            <a:noFill/>
            <a:miter lim="800000"/>
            <a:headEnd/>
            <a:tailEnd/>
          </a:ln>
        </p:spPr>
        <p:txBody>
          <a:bodyPr>
            <a:spAutoFit/>
          </a:bodyPr>
          <a:lstStyle/>
          <a:p>
            <a:r>
              <a:rPr lang="en-US" altLang="zh-CN" sz="2400">
                <a:solidFill>
                  <a:srgbClr val="800000"/>
                </a:solidFill>
                <a:latin typeface="黑体" pitchFamily="49" charset="-122"/>
                <a:ea typeface="黑体" pitchFamily="49" charset="-122"/>
              </a:rPr>
              <a:t>    </a:t>
            </a:r>
            <a:r>
              <a:rPr lang="en-US" altLang="zh-CN" sz="4800" b="1" u="sng">
                <a:solidFill>
                  <a:srgbClr val="800000"/>
                </a:solidFill>
                <a:latin typeface="黑体" pitchFamily="49" charset="-122"/>
                <a:ea typeface="黑体" pitchFamily="49" charset="-122"/>
              </a:rPr>
              <a:t>2</a:t>
            </a:r>
            <a:r>
              <a:rPr lang="zh-CN" altLang="en-US" sz="4800" b="1" u="sng">
                <a:solidFill>
                  <a:srgbClr val="800000"/>
                </a:solidFill>
                <a:latin typeface="黑体" pitchFamily="49" charset="-122"/>
                <a:ea typeface="黑体" pitchFamily="49" charset="-122"/>
              </a:rPr>
              <a:t>、全面深化改革是决定当代中国命运的关键一招</a:t>
            </a:r>
            <a:endParaRPr lang="zh-CN" altLang="en-US" sz="4800" b="1" u="sng">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blinds(horizontal)">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ldLvl="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2"/>
          <p:cNvSpPr>
            <a:spLocks noChangeArrowheads="1"/>
          </p:cNvSpPr>
          <p:nvPr/>
        </p:nvSpPr>
        <p:spPr bwMode="auto">
          <a:xfrm rot="10800000" flipV="1">
            <a:off x="611188" y="257175"/>
            <a:ext cx="7921625" cy="6184900"/>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just" eaLnBrk="1" fontAlgn="auto" hangingPunct="1">
              <a:lnSpc>
                <a:spcPct val="150000"/>
              </a:lnSpc>
              <a:spcBef>
                <a:spcPct val="0"/>
              </a:spcBef>
              <a:spcAft>
                <a:spcPts val="0"/>
              </a:spcAft>
              <a:buFontTx/>
              <a:buNone/>
              <a:defRPr/>
            </a:pPr>
            <a:r>
              <a:rPr lang="zh-CN" altLang="en-US" sz="3600" dirty="0" smtClean="0">
                <a:latin typeface="仿宋" pitchFamily="49" charset="-122"/>
                <a:ea typeface="仿宋" pitchFamily="49" charset="-122"/>
              </a:rPr>
              <a:t>　</a:t>
            </a:r>
            <a:r>
              <a:rPr lang="zh-CN" altLang="en-US" sz="3600" dirty="0" smtClean="0">
                <a:solidFill>
                  <a:srgbClr val="FF0000"/>
                </a:solidFill>
                <a:latin typeface="黑体" pitchFamily="49" charset="-122"/>
                <a:ea typeface="黑体" pitchFamily="49" charset="-122"/>
              </a:rPr>
              <a:t>　</a:t>
            </a:r>
            <a:r>
              <a:rPr lang="en-US" altLang="zh-CN" sz="3600" dirty="0" smtClean="0">
                <a:solidFill>
                  <a:srgbClr val="FF0000"/>
                </a:solidFill>
                <a:latin typeface="黑体" pitchFamily="49" charset="-122"/>
                <a:ea typeface="黑体" pitchFamily="49" charset="-122"/>
              </a:rPr>
              <a:t>——</a:t>
            </a:r>
            <a:r>
              <a:rPr lang="zh-CN" altLang="en-US" sz="3600" b="1" dirty="0" smtClean="0">
                <a:solidFill>
                  <a:srgbClr val="FF0000"/>
                </a:solidFill>
                <a:latin typeface="黑体" pitchFamily="49" charset="-122"/>
                <a:ea typeface="黑体" pitchFamily="49" charset="-122"/>
              </a:rPr>
              <a:t>全面深化改革的特殊性、复杂性、艰巨性。</a:t>
            </a:r>
            <a:endParaRPr lang="en-US" altLang="zh-CN" sz="3600" b="1" dirty="0" smtClean="0">
              <a:solidFill>
                <a:srgbClr val="FF0000"/>
              </a:solidFill>
              <a:latin typeface="黑体" pitchFamily="49" charset="-122"/>
              <a:ea typeface="黑体" pitchFamily="49" charset="-122"/>
            </a:endParaRPr>
          </a:p>
          <a:p>
            <a:pPr algn="just" eaLnBrk="1" fontAlgn="auto" hangingPunct="1">
              <a:lnSpc>
                <a:spcPct val="150000"/>
              </a:lnSpc>
              <a:spcBef>
                <a:spcPct val="0"/>
              </a:spcBef>
              <a:spcAft>
                <a:spcPts val="0"/>
              </a:spcAft>
              <a:buFontTx/>
              <a:buNone/>
              <a:defRPr/>
            </a:pPr>
            <a:r>
              <a:rPr lang="zh-CN" altLang="en-US" sz="3600" b="1" dirty="0" smtClean="0">
                <a:solidFill>
                  <a:srgbClr val="800000"/>
                </a:solidFill>
                <a:latin typeface="仿宋" pitchFamily="49" charset="-122"/>
                <a:ea typeface="仿宋" pitchFamily="49" charset="-122"/>
              </a:rPr>
              <a:t>    攻坚</a:t>
            </a:r>
            <a:r>
              <a:rPr lang="zh-CN" altLang="en-US" sz="3600" b="1" dirty="0">
                <a:solidFill>
                  <a:srgbClr val="800000"/>
                </a:solidFill>
                <a:latin typeface="仿宋" pitchFamily="49" charset="-122"/>
                <a:ea typeface="仿宋" pitchFamily="49" charset="-122"/>
              </a:rPr>
              <a:t>期和深水</a:t>
            </a:r>
            <a:r>
              <a:rPr lang="zh-CN" altLang="en-US" sz="3600" b="1" dirty="0" smtClean="0">
                <a:solidFill>
                  <a:srgbClr val="800000"/>
                </a:solidFill>
                <a:latin typeface="仿宋" pitchFamily="49" charset="-122"/>
                <a:ea typeface="仿宋" pitchFamily="49" charset="-122"/>
              </a:rPr>
              <a:t>区：</a:t>
            </a:r>
            <a:r>
              <a:rPr lang="zh-CN" altLang="en-US" b="1" dirty="0" smtClean="0">
                <a:solidFill>
                  <a:srgbClr val="003399"/>
                </a:solidFill>
              </a:rPr>
              <a:t>经过３０多年，容易</a:t>
            </a:r>
            <a:r>
              <a:rPr lang="zh-CN" altLang="en-US" b="1" dirty="0">
                <a:solidFill>
                  <a:srgbClr val="003399"/>
                </a:solidFill>
              </a:rPr>
              <a:t>的、皆大欢喜的改革已经</a:t>
            </a:r>
            <a:r>
              <a:rPr lang="zh-CN" altLang="en-US" b="1" dirty="0" smtClean="0">
                <a:solidFill>
                  <a:srgbClr val="003399"/>
                </a:solidFill>
              </a:rPr>
              <a:t>完成，</a:t>
            </a:r>
            <a:r>
              <a:rPr lang="zh-CN" altLang="en-US" b="1" dirty="0">
                <a:solidFill>
                  <a:srgbClr val="003399"/>
                </a:solidFill>
              </a:rPr>
              <a:t>好吃的肉都吃掉了，剩下的都是难啃的硬骨头</a:t>
            </a:r>
            <a:r>
              <a:rPr lang="zh-CN" altLang="en-US" b="1" dirty="0" smtClean="0">
                <a:solidFill>
                  <a:srgbClr val="003399"/>
                </a:solidFill>
              </a:rPr>
              <a:t>。</a:t>
            </a:r>
            <a:r>
              <a:rPr lang="zh-CN" altLang="en-US" sz="2000" b="1" dirty="0" smtClean="0">
                <a:solidFill>
                  <a:srgbClr val="800000"/>
                </a:solidFill>
                <a:effectLst>
                  <a:outerShdw blurRad="38100" dist="38100" dir="2700000" algn="tl">
                    <a:srgbClr val="000000">
                      <a:alpha val="43137"/>
                    </a:srgbClr>
                  </a:outerShdw>
                </a:effectLst>
              </a:rPr>
              <a:t>      </a:t>
            </a:r>
            <a:endParaRPr lang="en-US" altLang="zh-CN" sz="2000" b="1" dirty="0">
              <a:solidFill>
                <a:srgbClr val="800000"/>
              </a:solidFill>
              <a:effectLst>
                <a:outerShdw blurRad="38100" dist="38100" dir="2700000" algn="tl">
                  <a:srgbClr val="000000">
                    <a:alpha val="43137"/>
                  </a:srgbClr>
                </a:outerShdw>
              </a:effectLst>
            </a:endParaRPr>
          </a:p>
          <a:p>
            <a:pPr algn="just" eaLnBrk="1" fontAlgn="auto" hangingPunct="1">
              <a:lnSpc>
                <a:spcPct val="150000"/>
              </a:lnSpc>
              <a:spcBef>
                <a:spcPct val="0"/>
              </a:spcBef>
              <a:spcAft>
                <a:spcPts val="0"/>
              </a:spcAft>
              <a:buFontTx/>
              <a:buNone/>
              <a:defRPr/>
            </a:pPr>
            <a:r>
              <a:rPr lang="zh-CN" altLang="en-US" sz="2000" b="1" dirty="0" smtClean="0">
                <a:solidFill>
                  <a:srgbClr val="800000"/>
                </a:solidFill>
                <a:latin typeface="仿宋" pitchFamily="49" charset="-122"/>
                <a:ea typeface="仿宋" pitchFamily="49" charset="-122"/>
              </a:rPr>
              <a:t>    </a:t>
            </a:r>
            <a:endParaRPr lang="en-US" altLang="zh-CN" sz="2000" b="1" dirty="0" smtClean="0">
              <a:solidFill>
                <a:srgbClr val="800000"/>
              </a:solidFill>
              <a:latin typeface="仿宋" pitchFamily="49" charset="-122"/>
              <a:ea typeface="仿宋" pitchFamily="49" charset="-122"/>
            </a:endParaRPr>
          </a:p>
          <a:p>
            <a:pPr algn="just" eaLnBrk="1" fontAlgn="auto" hangingPunct="1">
              <a:lnSpc>
                <a:spcPct val="150000"/>
              </a:lnSpc>
              <a:spcBef>
                <a:spcPct val="0"/>
              </a:spcBef>
              <a:spcAft>
                <a:spcPts val="0"/>
              </a:spcAft>
              <a:buFontTx/>
              <a:buNone/>
              <a:defRPr/>
            </a:pPr>
            <a:r>
              <a:rPr lang="zh-CN" altLang="en-US" sz="2000" b="1" dirty="0" smtClean="0">
                <a:solidFill>
                  <a:srgbClr val="800000"/>
                </a:solidFill>
                <a:effectLst>
                  <a:outerShdw blurRad="38100" dist="38100" dir="2700000" algn="tl">
                    <a:srgbClr val="000000">
                      <a:alpha val="43137"/>
                    </a:srgbClr>
                  </a:outerShdw>
                </a:effectLst>
                <a:latin typeface="仿宋" pitchFamily="49" charset="-122"/>
                <a:ea typeface="仿宋" pitchFamily="49" charset="-122"/>
              </a:rPr>
              <a:t>       </a:t>
            </a:r>
            <a:r>
              <a:rPr lang="zh-CN" altLang="en-US" sz="3600" b="1" dirty="0" smtClean="0">
                <a:solidFill>
                  <a:srgbClr val="FF3300"/>
                </a:solidFill>
                <a:effectLst>
                  <a:outerShdw blurRad="38100" dist="38100" dir="2700000" algn="tl">
                    <a:srgbClr val="000000">
                      <a:alpha val="43137"/>
                    </a:srgbClr>
                  </a:outerShdw>
                </a:effectLst>
                <a:latin typeface="仿宋" pitchFamily="49" charset="-122"/>
                <a:ea typeface="仿宋" pitchFamily="49" charset="-122"/>
              </a:rPr>
              <a:t>争当改革促进派和实干家，营造鼓励改革、支持改革的良好环境。</a:t>
            </a:r>
            <a:endParaRPr lang="en-US" altLang="zh-CN" sz="3600" b="1" dirty="0" smtClean="0">
              <a:solidFill>
                <a:srgbClr val="FF33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36226" name="灯片编号占位符 2"/>
          <p:cNvSpPr txBox="1">
            <a:spLocks noGrp="1" noChangeArrowheads="1"/>
          </p:cNvSpPr>
          <p:nvPr/>
        </p:nvSpPr>
        <p:spPr bwMode="auto">
          <a:xfrm>
            <a:off x="6732588" y="6211888"/>
            <a:ext cx="2133600" cy="476250"/>
          </a:xfrm>
          <a:prstGeom prst="rect">
            <a:avLst/>
          </a:prstGeom>
          <a:noFill/>
          <a:ln w="9525">
            <a:noFill/>
            <a:miter lim="800000"/>
            <a:headEnd/>
            <a:tailEnd/>
          </a:ln>
        </p:spPr>
        <p:txBody>
          <a:bodyPr/>
          <a:lstStyle/>
          <a:p>
            <a:pPr algn="r"/>
            <a:fld id="{EFD50CBD-7E48-4F4D-A56D-C22A56C32533}" type="slidenum">
              <a:rPr lang="zh-CN" altLang="en-US" sz="1400"/>
              <a:pPr algn="r"/>
              <a:t>42</a:t>
            </a:fld>
            <a:endParaRPr lang="en-US" altLang="zh-CN" sz="1400"/>
          </a:p>
        </p:txBody>
      </p:sp>
      <p:sp>
        <p:nvSpPr>
          <p:cNvPr id="436227" name="灯片编号占位符 3"/>
          <p:cNvSpPr>
            <a:spLocks noGrp="1"/>
          </p:cNvSpPr>
          <p:nvPr>
            <p:ph type="sldNum" sz="quarter" idx="12"/>
          </p:nvPr>
        </p:nvSpPr>
        <p:spPr bwMode="auto">
          <a:xfrm flipH="1">
            <a:off x="12709525" y="4897438"/>
            <a:ext cx="44450" cy="17811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551DE97C-A021-467C-8C9C-C010203122DA}" type="slidenum">
              <a:rPr lang="zh-CN" altLang="en-US" sz="1400">
                <a:solidFill>
                  <a:schemeClr val="tx1"/>
                </a:solidFill>
                <a:latin typeface="Arial" charset="0"/>
              </a:rPr>
              <a:pPr fontAlgn="base">
                <a:spcBef>
                  <a:spcPct val="0"/>
                </a:spcBef>
                <a:spcAft>
                  <a:spcPct val="0"/>
                </a:spcAft>
                <a:defRPr/>
              </a:pPr>
              <a:t>42</a:t>
            </a:fld>
            <a:endParaRPr lang="en-US" altLang="zh-CN"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2"/>
          <p:cNvSpPr>
            <a:spLocks noChangeArrowheads="1"/>
          </p:cNvSpPr>
          <p:nvPr/>
        </p:nvSpPr>
        <p:spPr bwMode="auto">
          <a:xfrm rot="10800000" flipV="1">
            <a:off x="693738" y="476250"/>
            <a:ext cx="7643812" cy="5632450"/>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just" eaLnBrk="1" fontAlgn="auto" hangingPunct="1">
              <a:lnSpc>
                <a:spcPct val="150000"/>
              </a:lnSpc>
              <a:spcBef>
                <a:spcPct val="0"/>
              </a:spcBef>
              <a:spcAft>
                <a:spcPts val="0"/>
              </a:spcAft>
              <a:buFontTx/>
              <a:buNone/>
              <a:defRPr/>
            </a:pPr>
            <a:endParaRPr lang="en-US" altLang="zh-CN" sz="2000" b="1" dirty="0" smtClean="0">
              <a:solidFill>
                <a:srgbClr val="800000"/>
              </a:solidFill>
              <a:latin typeface="仿宋" pitchFamily="49" charset="-122"/>
              <a:ea typeface="仿宋" pitchFamily="49" charset="-122"/>
            </a:endParaRPr>
          </a:p>
          <a:p>
            <a:pPr algn="just" eaLnBrk="1" fontAlgn="auto" hangingPunct="1">
              <a:lnSpc>
                <a:spcPct val="150000"/>
              </a:lnSpc>
              <a:spcBef>
                <a:spcPct val="0"/>
              </a:spcBef>
              <a:spcAft>
                <a:spcPts val="0"/>
              </a:spcAft>
              <a:buFontTx/>
              <a:buNone/>
              <a:defRPr/>
            </a:pPr>
            <a:r>
              <a:rPr lang="en-US" altLang="zh-CN" sz="2400" b="1" dirty="0">
                <a:solidFill>
                  <a:srgbClr val="800000"/>
                </a:solidFill>
                <a:effectLst>
                  <a:outerShdw blurRad="38100" dist="38100" dir="2700000" algn="tl">
                    <a:srgbClr val="000000">
                      <a:alpha val="43137"/>
                    </a:srgbClr>
                  </a:outerShdw>
                </a:effectLst>
                <a:latin typeface="仿宋" pitchFamily="49" charset="-122"/>
                <a:ea typeface="仿宋" pitchFamily="49" charset="-122"/>
              </a:rPr>
              <a:t> </a:t>
            </a:r>
            <a:r>
              <a:rPr lang="en-US" altLang="zh-CN" sz="2400" b="1" dirty="0" smtClean="0">
                <a:solidFill>
                  <a:srgbClr val="800000"/>
                </a:solidFill>
                <a:effectLst>
                  <a:outerShdw blurRad="38100" dist="38100" dir="2700000" algn="tl">
                    <a:srgbClr val="000000">
                      <a:alpha val="43137"/>
                    </a:srgbClr>
                  </a:outerShdw>
                </a:effectLst>
                <a:latin typeface="仿宋" pitchFamily="49" charset="-122"/>
                <a:ea typeface="仿宋" pitchFamily="49" charset="-122"/>
              </a:rPr>
              <a:t>  </a:t>
            </a:r>
            <a:r>
              <a:rPr lang="zh-CN" altLang="en-US" sz="2800" b="1" dirty="0" smtClean="0">
                <a:solidFill>
                  <a:srgbClr val="FF0000"/>
                </a:solidFill>
                <a:effectLst>
                  <a:outerShdw blurRad="38100" dist="38100" dir="2700000" algn="tl">
                    <a:srgbClr val="000000">
                      <a:alpha val="43137"/>
                    </a:srgbClr>
                  </a:outerShdw>
                </a:effectLst>
              </a:rPr>
              <a:t>要</a:t>
            </a:r>
            <a:r>
              <a:rPr lang="zh-CN" altLang="en-US" sz="2800" b="1" dirty="0">
                <a:solidFill>
                  <a:srgbClr val="FF0000"/>
                </a:solidFill>
                <a:effectLst>
                  <a:outerShdw blurRad="38100" dist="38100" dir="2700000" algn="tl">
                    <a:srgbClr val="000000">
                      <a:alpha val="43137"/>
                    </a:srgbClr>
                  </a:outerShdw>
                </a:effectLst>
              </a:rPr>
              <a:t>科学统筹各项改革任务</a:t>
            </a:r>
            <a:r>
              <a:rPr lang="zh-CN" altLang="en-US" sz="2800" b="1" dirty="0" smtClean="0">
                <a:solidFill>
                  <a:srgbClr val="FF0000"/>
                </a:solidFill>
                <a:effectLst>
                  <a:outerShdw blurRad="38100" dist="38100" dir="2700000" algn="tl">
                    <a:srgbClr val="000000">
                      <a:alpha val="43137"/>
                    </a:srgbClr>
                  </a:outerShdw>
                </a:effectLst>
              </a:rPr>
              <a:t>，推出</a:t>
            </a:r>
            <a:r>
              <a:rPr lang="zh-CN" altLang="en-US" sz="2800" b="1" dirty="0">
                <a:solidFill>
                  <a:srgbClr val="FF0000"/>
                </a:solidFill>
                <a:effectLst>
                  <a:outerShdw blurRad="38100" dist="38100" dir="2700000" algn="tl">
                    <a:srgbClr val="000000">
                      <a:alpha val="43137"/>
                    </a:srgbClr>
                  </a:outerShdw>
                </a:effectLst>
              </a:rPr>
              <a:t>一批能叫得响、立得住、群众认可的硬招实招，处理好改革“最先一公里”和“最后一公里”的关系，突破“中梗阻”，防止不作为，把改革方案的</a:t>
            </a:r>
            <a:r>
              <a:rPr lang="zh-CN" altLang="en-US" sz="3600" b="1" dirty="0">
                <a:solidFill>
                  <a:srgbClr val="800000"/>
                </a:solidFill>
                <a:effectLst>
                  <a:outerShdw blurRad="38100" dist="38100" dir="2700000" algn="tl">
                    <a:srgbClr val="000000">
                      <a:alpha val="43137"/>
                    </a:srgbClr>
                  </a:outerShdw>
                </a:effectLst>
              </a:rPr>
              <a:t>含金量</a:t>
            </a:r>
            <a:r>
              <a:rPr lang="zh-CN" altLang="en-US" sz="2800" b="1" dirty="0">
                <a:solidFill>
                  <a:srgbClr val="FF0000"/>
                </a:solidFill>
                <a:effectLst>
                  <a:outerShdw blurRad="38100" dist="38100" dir="2700000" algn="tl">
                    <a:srgbClr val="000000">
                      <a:alpha val="43137"/>
                    </a:srgbClr>
                  </a:outerShdw>
                </a:effectLst>
              </a:rPr>
              <a:t>充分展示出来，</a:t>
            </a:r>
            <a:r>
              <a:rPr lang="zh-CN" altLang="en-US" sz="2800" b="1" dirty="0" smtClean="0">
                <a:solidFill>
                  <a:srgbClr val="FF0000"/>
                </a:solidFill>
                <a:effectLst>
                  <a:outerShdw blurRad="38100" dist="38100" dir="2700000" algn="tl">
                    <a:srgbClr val="000000">
                      <a:alpha val="43137"/>
                    </a:srgbClr>
                  </a:outerShdw>
                </a:effectLst>
              </a:rPr>
              <a:t>让人民群众</a:t>
            </a:r>
            <a:r>
              <a:rPr lang="zh-CN" altLang="en-US" sz="2800" b="1" dirty="0">
                <a:solidFill>
                  <a:srgbClr val="FF0000"/>
                </a:solidFill>
                <a:effectLst>
                  <a:outerShdw blurRad="38100" dist="38100" dir="2700000" algn="tl">
                    <a:srgbClr val="000000">
                      <a:alpha val="43137"/>
                    </a:srgbClr>
                  </a:outerShdw>
                </a:effectLst>
              </a:rPr>
              <a:t>有更多</a:t>
            </a:r>
            <a:r>
              <a:rPr lang="zh-CN" altLang="en-US" sz="3600" b="1" dirty="0">
                <a:solidFill>
                  <a:srgbClr val="800000"/>
                </a:solidFill>
                <a:effectLst>
                  <a:outerShdw blurRad="38100" dist="38100" dir="2700000" algn="tl">
                    <a:srgbClr val="000000">
                      <a:alpha val="43137"/>
                    </a:srgbClr>
                  </a:outerShdw>
                </a:effectLst>
              </a:rPr>
              <a:t>获得感</a:t>
            </a:r>
            <a:r>
              <a:rPr lang="zh-CN" altLang="en-US" sz="2800" b="1" dirty="0">
                <a:solidFill>
                  <a:srgbClr val="FF0000"/>
                </a:solidFill>
                <a:effectLst>
                  <a:outerShdw blurRad="38100" dist="38100" dir="2700000" algn="tl">
                    <a:srgbClr val="000000">
                      <a:alpha val="43137"/>
                    </a:srgbClr>
                  </a:outerShdw>
                </a:effectLst>
              </a:rPr>
              <a:t>。</a:t>
            </a:r>
            <a:endParaRPr lang="en-US" altLang="zh-CN" sz="2800" b="1" dirty="0" smtClean="0">
              <a:solidFill>
                <a:srgbClr val="FF0000"/>
              </a:solidFill>
              <a:effectLst>
                <a:outerShdw blurRad="38100" dist="38100" dir="2700000" algn="tl">
                  <a:srgbClr val="000000">
                    <a:alpha val="43137"/>
                  </a:srgbClr>
                </a:outerShdw>
              </a:effectLst>
              <a:latin typeface="仿宋" pitchFamily="49" charset="-122"/>
              <a:ea typeface="仿宋" pitchFamily="49" charset="-122"/>
            </a:endParaRPr>
          </a:p>
          <a:p>
            <a:pPr algn="just" eaLnBrk="1" fontAlgn="auto" hangingPunct="1">
              <a:lnSpc>
                <a:spcPct val="150000"/>
              </a:lnSpc>
              <a:spcBef>
                <a:spcPct val="0"/>
              </a:spcBef>
              <a:spcAft>
                <a:spcPts val="0"/>
              </a:spcAft>
              <a:buFontTx/>
              <a:buNone/>
              <a:defRPr/>
            </a:pPr>
            <a:endParaRPr lang="zh-CN" altLang="en-US" b="1" dirty="0" smtClean="0">
              <a:solidFill>
                <a:srgbClr val="000099"/>
              </a:solidFill>
              <a:effectLst>
                <a:outerShdw blurRad="38100" dist="38100" dir="2700000" algn="tl">
                  <a:srgbClr val="C0C0C0"/>
                </a:outerShdw>
              </a:effectLst>
              <a:latin typeface="仿宋" pitchFamily="49" charset="-122"/>
              <a:ea typeface="仿宋" pitchFamily="49" charset="-122"/>
            </a:endParaRPr>
          </a:p>
        </p:txBody>
      </p:sp>
      <p:sp>
        <p:nvSpPr>
          <p:cNvPr id="437250" name="灯片编号占位符 3"/>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D8679832-D9CB-4A11-9E8B-79D199302672}" type="slidenum">
              <a:rPr lang="zh-CN" altLang="en-US" sz="1400"/>
              <a:pPr algn="r"/>
              <a:t>43</a:t>
            </a:fld>
            <a:endParaRPr lang="en-US" altLang="zh-CN" sz="1400"/>
          </a:p>
        </p:txBody>
      </p:sp>
      <p:sp>
        <p:nvSpPr>
          <p:cNvPr id="437251" name="灯片编号占位符 2"/>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D148E049-FD28-4845-849B-B0AB737AE2B9}" type="slidenum">
              <a:rPr lang="zh-CN" altLang="en-US" sz="1400"/>
              <a:pPr algn="r"/>
              <a:t>43</a:t>
            </a:fld>
            <a:endParaRPr lang="en-US" altLang="zh-CN" sz="1400"/>
          </a:p>
        </p:txBody>
      </p:sp>
      <p:sp>
        <p:nvSpPr>
          <p:cNvPr id="437252" name="灯片编号占位符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ltLang="zh-CN" sz="1400">
              <a:solidFill>
                <a:schemeClr val="tx1"/>
              </a:solidFill>
              <a:latin typeface="Arial" charset="0"/>
            </a:endParaRPr>
          </a:p>
        </p:txBody>
      </p:sp>
      <p:sp>
        <p:nvSpPr>
          <p:cNvPr id="6" name="矩形 5"/>
          <p:cNvSpPr/>
          <p:nvPr/>
        </p:nvSpPr>
        <p:spPr>
          <a:xfrm>
            <a:off x="71438" y="6429375"/>
            <a:ext cx="3924300" cy="714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859338" y="6430963"/>
            <a:ext cx="3924300" cy="714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37255" name="图片 7"/>
          <p:cNvPicPr>
            <a:picLocks noChangeAspect="1"/>
          </p:cNvPicPr>
          <p:nvPr/>
        </p:nvPicPr>
        <p:blipFill>
          <a:blip r:embed="rId2"/>
          <a:srcRect/>
          <a:stretch>
            <a:fillRect/>
          </a:stretch>
        </p:blipFill>
        <p:spPr bwMode="auto">
          <a:xfrm>
            <a:off x="3990975" y="5892800"/>
            <a:ext cx="942975"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灯片编号占位符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0B3D30-0102-42FF-85ED-4F14596C06C3}" type="slidenum">
              <a:rPr lang="zh-CN" altLang="en-US" sz="1400">
                <a:solidFill>
                  <a:schemeClr val="tx1"/>
                </a:solidFill>
                <a:latin typeface="Arial" charset="0"/>
              </a:rPr>
              <a:pPr fontAlgn="base">
                <a:spcBef>
                  <a:spcPct val="0"/>
                </a:spcBef>
                <a:spcAft>
                  <a:spcPct val="0"/>
                </a:spcAft>
                <a:defRPr/>
              </a:pPr>
              <a:t>44</a:t>
            </a:fld>
            <a:endParaRPr lang="en-US" altLang="zh-CN" sz="1400">
              <a:solidFill>
                <a:schemeClr val="tx1"/>
              </a:solidFill>
              <a:latin typeface="Arial" charset="0"/>
            </a:endParaRPr>
          </a:p>
        </p:txBody>
      </p:sp>
      <p:sp>
        <p:nvSpPr>
          <p:cNvPr id="3" name="矩形 2"/>
          <p:cNvSpPr/>
          <p:nvPr/>
        </p:nvSpPr>
        <p:spPr>
          <a:xfrm>
            <a:off x="693738" y="-26988"/>
            <a:ext cx="8342312" cy="6184901"/>
          </a:xfrm>
          <a:prstGeom prst="rect">
            <a:avLst/>
          </a:prstGeom>
        </p:spPr>
        <p:txBody>
          <a:bodyPr>
            <a:spAutoFit/>
          </a:bodyPr>
          <a:lstStyle/>
          <a:p>
            <a:pPr algn="ctr" fontAlgn="auto">
              <a:lnSpc>
                <a:spcPct val="150000"/>
              </a:lnSpc>
              <a:spcBef>
                <a:spcPts val="0"/>
              </a:spcBef>
              <a:spcAft>
                <a:spcPts val="0"/>
              </a:spcAft>
              <a:buFont typeface="Arial" panose="020B0604020202020204" pitchFamily="34" charset="0"/>
              <a:buNone/>
              <a:defRPr/>
            </a:pPr>
            <a:r>
              <a:rPr lang="en-US" altLang="zh-CN" sz="4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zh-CN" sz="4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把握全面深化改革</a:t>
            </a:r>
            <a:r>
              <a:rPr lang="zh-CN" altLang="en-US" sz="4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的重</a:t>
            </a:r>
            <a:r>
              <a:rPr lang="zh-CN" altLang="zh-CN" sz="4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大关系</a:t>
            </a:r>
          </a:p>
          <a:p>
            <a:pPr fontAlgn="auto">
              <a:lnSpc>
                <a:spcPct val="150000"/>
              </a:lnSpc>
              <a:spcBef>
                <a:spcPts val="0"/>
              </a:spcBef>
              <a:spcAft>
                <a:spcPts val="0"/>
              </a:spcAft>
              <a:buFont typeface="Arial" panose="020B0604020202020204" pitchFamily="34" charset="0"/>
              <a:buNone/>
              <a:defRPr/>
            </a:pPr>
            <a:r>
              <a:rPr lang="en-US" altLang="zh-CN" sz="2800" dirty="0">
                <a:latin typeface="+mn-lt"/>
                <a:ea typeface="+mn-ea"/>
              </a:rPr>
              <a:t>     </a:t>
            </a:r>
            <a:r>
              <a:rPr lang="zh-CN" altLang="zh-CN" sz="3200" b="1" dirty="0">
                <a:solidFill>
                  <a:srgbClr val="8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改革</a:t>
            </a:r>
            <a:r>
              <a:rPr lang="zh-CN" altLang="en-US" sz="3200" b="1" dirty="0">
                <a:solidFill>
                  <a:srgbClr val="8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指导方针</a:t>
            </a:r>
            <a:r>
              <a:rPr lang="zh-CN" altLang="zh-CN" sz="3200" b="1" dirty="0">
                <a:solidFill>
                  <a:srgbClr val="8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a:solidFill>
                  <a:srgbClr val="8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解放思想</a:t>
            </a:r>
            <a:r>
              <a:rPr lang="zh-CN" altLang="zh-CN" sz="3200" b="1" dirty="0">
                <a:solidFill>
                  <a:srgbClr val="8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与</a:t>
            </a:r>
            <a:r>
              <a:rPr lang="zh-CN" altLang="en-US" sz="3200" b="1" dirty="0">
                <a:solidFill>
                  <a:srgbClr val="8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实事求是</a:t>
            </a:r>
            <a:r>
              <a:rPr lang="en-US" altLang="zh-CN"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p>
          <a:p>
            <a:pPr fontAlgn="auto">
              <a:lnSpc>
                <a:spcPct val="150000"/>
              </a:lnSpc>
              <a:spcBef>
                <a:spcPts val="0"/>
              </a:spcBef>
              <a:spcAft>
                <a:spcPts val="0"/>
              </a:spcAft>
              <a:buFont typeface="Arial" panose="020B0604020202020204" pitchFamily="34" charset="0"/>
              <a:buNone/>
              <a:defRPr/>
            </a:pPr>
            <a:r>
              <a:rPr lang="en-US" altLang="zh-CN" sz="3200" b="1" dirty="0">
                <a:solidFill>
                  <a:srgbClr val="0070C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zh-CN" sz="3200" b="1" dirty="0">
                <a:solidFill>
                  <a:srgbClr val="0070C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改革整体布局：</a:t>
            </a:r>
            <a:r>
              <a:rPr lang="zh-CN" altLang="en-US" sz="3200" b="1" dirty="0">
                <a:solidFill>
                  <a:srgbClr val="0070C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整体推进与</a:t>
            </a:r>
            <a:r>
              <a:rPr lang="zh-CN" altLang="zh-CN" sz="3200" b="1" dirty="0">
                <a:solidFill>
                  <a:srgbClr val="0070C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重点突破</a:t>
            </a:r>
            <a:endParaRPr lang="en-US" altLang="zh-CN" sz="3200" b="1" dirty="0">
              <a:solidFill>
                <a:srgbClr val="0070C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fontAlgn="auto">
              <a:lnSpc>
                <a:spcPct val="150000"/>
              </a:lnSpc>
              <a:spcBef>
                <a:spcPts val="0"/>
              </a:spcBef>
              <a:spcAft>
                <a:spcPts val="0"/>
              </a:spcAft>
              <a:buFont typeface="Arial" panose="020B0604020202020204" pitchFamily="34" charset="0"/>
              <a:buNone/>
              <a:defRPr/>
            </a:pPr>
            <a:r>
              <a:rPr lang="en-US" altLang="zh-CN" sz="3200" b="1" dirty="0">
                <a:solidFill>
                  <a:srgbClr val="8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3200" b="1" dirty="0">
                <a:solidFill>
                  <a:srgbClr val="8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改革利益格局：全局与局部</a:t>
            </a:r>
            <a:endParaRPr lang="en-US" altLang="zh-CN" sz="3200" b="1" dirty="0">
              <a:solidFill>
                <a:srgbClr val="8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fontAlgn="auto">
              <a:lnSpc>
                <a:spcPct val="150000"/>
              </a:lnSpc>
              <a:spcBef>
                <a:spcPts val="0"/>
              </a:spcBef>
              <a:spcAft>
                <a:spcPts val="0"/>
              </a:spcAft>
              <a:buFont typeface="Arial" panose="020B0604020202020204" pitchFamily="34" charset="0"/>
              <a:buNone/>
              <a:defRPr/>
            </a:pPr>
            <a:r>
              <a:rPr lang="en-US" altLang="zh-CN" sz="3200" b="1" dirty="0">
                <a:solidFill>
                  <a:srgbClr val="8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zh-CN" sz="3200" b="1" dirty="0">
                <a:solidFill>
                  <a:srgbClr val="0070C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改革方式方法：顶层设计与摸着石头过河</a:t>
            </a:r>
            <a:endParaRPr lang="en-US" altLang="zh-CN" sz="3200" b="1" dirty="0">
              <a:solidFill>
                <a:srgbClr val="0070C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fontAlgn="auto">
              <a:lnSpc>
                <a:spcPct val="150000"/>
              </a:lnSpc>
              <a:spcBef>
                <a:spcPts val="0"/>
              </a:spcBef>
              <a:spcAft>
                <a:spcPts val="0"/>
              </a:spcAft>
              <a:buFont typeface="Arial" panose="020B0604020202020204" pitchFamily="34" charset="0"/>
              <a:buNone/>
              <a:defRPr/>
            </a:pPr>
            <a:r>
              <a:rPr lang="en-US" altLang="zh-CN" sz="3200" b="1" dirty="0">
                <a:solidFill>
                  <a:srgbClr val="0070C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zh-CN" sz="3200" b="1" dirty="0">
                <a:solidFill>
                  <a:srgbClr val="8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改革实施步骤：</a:t>
            </a:r>
            <a:r>
              <a:rPr lang="zh-CN" altLang="en-US" sz="3200" b="1" dirty="0">
                <a:solidFill>
                  <a:srgbClr val="8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胆子要大</a:t>
            </a:r>
            <a:r>
              <a:rPr lang="zh-CN" altLang="zh-CN" sz="3200" b="1" dirty="0">
                <a:solidFill>
                  <a:srgbClr val="8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与步</a:t>
            </a:r>
            <a:r>
              <a:rPr lang="zh-CN" altLang="en-US" sz="3200" b="1" dirty="0">
                <a:solidFill>
                  <a:srgbClr val="8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子要</a:t>
            </a:r>
            <a:r>
              <a:rPr lang="zh-CN" altLang="zh-CN" sz="3200" b="1" dirty="0">
                <a:solidFill>
                  <a:srgbClr val="8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稳</a:t>
            </a:r>
            <a:endParaRPr lang="en-US" altLang="zh-CN" sz="3200" b="1" dirty="0">
              <a:solidFill>
                <a:srgbClr val="8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fontAlgn="auto">
              <a:lnSpc>
                <a:spcPct val="150000"/>
              </a:lnSpc>
              <a:spcBef>
                <a:spcPts val="0"/>
              </a:spcBef>
              <a:spcAft>
                <a:spcPts val="0"/>
              </a:spcAft>
              <a:buFont typeface="Arial" panose="020B0604020202020204" pitchFamily="34" charset="0"/>
              <a:buNone/>
              <a:defRPr/>
            </a:pPr>
            <a:r>
              <a:rPr lang="en-US" altLang="zh-CN" sz="3200" b="1" dirty="0">
                <a:solidFill>
                  <a:srgbClr val="8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3200" b="1" dirty="0">
                <a:solidFill>
                  <a:srgbClr val="8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改革动力机制：改革发展和社会稳定</a:t>
            </a:r>
            <a:endParaRPr lang="en-US" altLang="zh-CN" sz="3200" b="1" dirty="0">
              <a:solidFill>
                <a:srgbClr val="8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fontAlgn="auto">
              <a:lnSpc>
                <a:spcPct val="150000"/>
              </a:lnSpc>
              <a:spcBef>
                <a:spcPts val="0"/>
              </a:spcBef>
              <a:spcAft>
                <a:spcPts val="0"/>
              </a:spcAft>
              <a:buFont typeface="Arial" panose="020B0604020202020204" pitchFamily="34" charset="0"/>
              <a:buNone/>
              <a:defRPr/>
            </a:pPr>
            <a:r>
              <a:rPr lang="en-US" altLang="zh-CN"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endParaRPr lang="zh-CN" altLang="zh-CN" sz="3200" b="1" dirty="0">
              <a:solidFill>
                <a:srgbClr val="0070C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2386B7D-B112-4AF0-A435-040B4C483E1B}" type="slidenum">
              <a:rPr lang="zh-CN" altLang="en-US"/>
              <a:pPr>
                <a:defRPr/>
              </a:pPr>
              <a:t>45</a:t>
            </a:fld>
            <a:endParaRPr lang="zh-CN" altLang="en-US"/>
          </a:p>
        </p:txBody>
      </p:sp>
      <p:sp>
        <p:nvSpPr>
          <p:cNvPr id="439298" name="矩形 2"/>
          <p:cNvSpPr>
            <a:spLocks noChangeArrowheads="1"/>
          </p:cNvSpPr>
          <p:nvPr/>
        </p:nvSpPr>
        <p:spPr bwMode="auto">
          <a:xfrm>
            <a:off x="755650" y="1341438"/>
            <a:ext cx="8208963" cy="3046412"/>
          </a:xfrm>
          <a:prstGeom prst="rect">
            <a:avLst/>
          </a:prstGeom>
          <a:noFill/>
          <a:ln w="9525">
            <a:noFill/>
            <a:miter lim="800000"/>
            <a:headEnd/>
            <a:tailEnd/>
          </a:ln>
        </p:spPr>
        <p:txBody>
          <a:bodyPr>
            <a:spAutoFit/>
          </a:bodyPr>
          <a:lstStyle/>
          <a:p>
            <a:r>
              <a:rPr lang="zh-CN" altLang="en-US" sz="4800">
                <a:latin typeface="Calibri" pitchFamily="34" charset="0"/>
              </a:rPr>
              <a:t>         </a:t>
            </a:r>
            <a:r>
              <a:rPr lang="zh-CN" altLang="en-US" sz="4800">
                <a:solidFill>
                  <a:srgbClr val="002060"/>
                </a:solidFill>
                <a:latin typeface="楷体" pitchFamily="49" charset="-122"/>
                <a:ea typeface="楷体" pitchFamily="49" charset="-122"/>
              </a:rPr>
              <a:t>全面深化改革的总目标是完善和发展中国特色社会主义制度，推进国家治理体系和治理能力现代化。</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矩形 2"/>
          <p:cNvSpPr>
            <a:spLocks noChangeArrowheads="1"/>
          </p:cNvSpPr>
          <p:nvPr/>
        </p:nvSpPr>
        <p:spPr bwMode="auto">
          <a:xfrm rot="10800000" flipV="1">
            <a:off x="611188" y="1252538"/>
            <a:ext cx="7921625" cy="6184900"/>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just" eaLnBrk="1" fontAlgn="auto" hangingPunct="1">
              <a:lnSpc>
                <a:spcPct val="150000"/>
              </a:lnSpc>
              <a:spcBef>
                <a:spcPct val="0"/>
              </a:spcBef>
              <a:spcAft>
                <a:spcPts val="0"/>
              </a:spcAft>
              <a:buFontTx/>
              <a:buNone/>
              <a:defRPr/>
            </a:pPr>
            <a:r>
              <a:rPr lang="en-US" altLang="zh-CN" sz="4800" b="1" u="sng" dirty="0">
                <a:solidFill>
                  <a:srgbClr val="000099"/>
                </a:solidFill>
                <a:latin typeface="黑体" pitchFamily="49" charset="-122"/>
                <a:ea typeface="黑体" pitchFamily="49" charset="-122"/>
              </a:rPr>
              <a:t>3</a:t>
            </a:r>
            <a:r>
              <a:rPr lang="zh-CN" altLang="en-US" sz="4800" b="1" u="sng" dirty="0" smtClean="0">
                <a:solidFill>
                  <a:srgbClr val="000099"/>
                </a:solidFill>
                <a:latin typeface="黑体" pitchFamily="49" charset="-122"/>
                <a:ea typeface="黑体" pitchFamily="49" charset="-122"/>
              </a:rPr>
              <a:t>、</a:t>
            </a:r>
            <a:r>
              <a:rPr lang="zh-CN" altLang="en-US" sz="4800" b="1" u="sng" dirty="0">
                <a:solidFill>
                  <a:srgbClr val="000099"/>
                </a:solidFill>
                <a:latin typeface="黑体" pitchFamily="49" charset="-122"/>
                <a:ea typeface="黑体" pitchFamily="49" charset="-122"/>
              </a:rPr>
              <a:t>全力推进法治中国</a:t>
            </a:r>
            <a:r>
              <a:rPr lang="zh-CN" altLang="en-US" sz="4800" b="1" u="sng" dirty="0" smtClean="0">
                <a:solidFill>
                  <a:srgbClr val="000099"/>
                </a:solidFill>
                <a:latin typeface="黑体" pitchFamily="49" charset="-122"/>
                <a:ea typeface="黑体" pitchFamily="49" charset="-122"/>
              </a:rPr>
              <a:t>建设</a:t>
            </a:r>
            <a:r>
              <a:rPr lang="zh-CN" altLang="en-US" sz="4800" b="1" u="sng" dirty="0" smtClean="0">
                <a:solidFill>
                  <a:srgbClr val="000099"/>
                </a:solidFill>
                <a:latin typeface="仿宋" panose="02010609060101010101" pitchFamily="49" charset="-122"/>
                <a:ea typeface="仿宋" panose="02010609060101010101" pitchFamily="49" charset="-122"/>
              </a:rPr>
              <a:t>（全面推进依法治国</a:t>
            </a:r>
            <a:r>
              <a:rPr lang="zh-CN" altLang="en-US" sz="4800" b="1" u="sng" dirty="0">
                <a:solidFill>
                  <a:srgbClr val="000099"/>
                </a:solidFill>
                <a:latin typeface="仿宋" panose="02010609060101010101" pitchFamily="49" charset="-122"/>
                <a:ea typeface="仿宋" panose="02010609060101010101" pitchFamily="49" charset="-122"/>
              </a:rPr>
              <a:t>）</a:t>
            </a:r>
            <a:endParaRPr lang="en-US" altLang="zh-CN" sz="4800" u="sng" dirty="0" smtClean="0">
              <a:solidFill>
                <a:srgbClr val="000099"/>
              </a:solidFill>
              <a:effectLst>
                <a:outerShdw blurRad="38100" dist="38100" dir="2700000" algn="tl">
                  <a:srgbClr val="C0C0C0"/>
                </a:outerShdw>
              </a:effectLst>
              <a:latin typeface="仿宋" panose="02010609060101010101" pitchFamily="49" charset="-122"/>
              <a:ea typeface="仿宋" panose="02010609060101010101" pitchFamily="49" charset="-122"/>
            </a:endParaRPr>
          </a:p>
          <a:p>
            <a:pPr algn="just" eaLnBrk="1" fontAlgn="auto" hangingPunct="1">
              <a:lnSpc>
                <a:spcPct val="150000"/>
              </a:lnSpc>
              <a:spcBef>
                <a:spcPct val="0"/>
              </a:spcBef>
              <a:spcAft>
                <a:spcPts val="0"/>
              </a:spcAft>
              <a:buFontTx/>
              <a:buNone/>
              <a:defRPr/>
            </a:pPr>
            <a:r>
              <a:rPr lang="zh-CN" altLang="en-US" sz="1800" b="1" dirty="0" smtClean="0">
                <a:solidFill>
                  <a:srgbClr val="FF3300"/>
                </a:solidFill>
                <a:effectLst>
                  <a:outerShdw blurRad="38100" dist="38100" dir="2700000" algn="tl">
                    <a:srgbClr val="C0C0C0"/>
                  </a:outerShdw>
                </a:effectLst>
                <a:latin typeface="仿宋" pitchFamily="49" charset="-122"/>
                <a:ea typeface="仿宋" pitchFamily="49" charset="-122"/>
              </a:rPr>
              <a:t>    </a:t>
            </a:r>
            <a:r>
              <a:rPr lang="en-US" altLang="zh-CN" sz="2000" b="1" dirty="0" smtClean="0">
                <a:solidFill>
                  <a:srgbClr val="0070C0"/>
                </a:solidFill>
                <a:effectLst>
                  <a:outerShdw blurRad="38100" dist="38100" dir="2700000" algn="tl">
                    <a:srgbClr val="C0C0C0"/>
                  </a:outerShdw>
                </a:effectLst>
                <a:latin typeface="仿宋" pitchFamily="49" charset="-122"/>
                <a:ea typeface="仿宋" pitchFamily="49" charset="-122"/>
              </a:rPr>
              <a:t>   </a:t>
            </a:r>
            <a:r>
              <a:rPr lang="zh-CN" altLang="en-US" sz="2800" dirty="0" smtClean="0">
                <a:solidFill>
                  <a:srgbClr val="FF0000"/>
                </a:solidFill>
                <a:latin typeface="黑体" panose="02010609060101010101" pitchFamily="49" charset="-122"/>
                <a:ea typeface="黑体" panose="02010609060101010101" pitchFamily="49" charset="-122"/>
              </a:rPr>
              <a:t>坚定不移走中国特色社会主义法治道路，</a:t>
            </a:r>
            <a:r>
              <a:rPr lang="zh-CN" altLang="en-US" sz="2800" b="1" dirty="0" smtClean="0">
                <a:solidFill>
                  <a:srgbClr val="FF3300"/>
                </a:solidFill>
                <a:latin typeface="楷体" panose="02010609060101010101" pitchFamily="49" charset="-122"/>
                <a:ea typeface="楷体" panose="02010609060101010101" pitchFamily="49" charset="-122"/>
              </a:rPr>
              <a:t>“五个必须坚持”</a:t>
            </a:r>
            <a:r>
              <a:rPr lang="zh-CN" altLang="en-US" sz="2800" b="1" dirty="0" smtClean="0">
                <a:solidFill>
                  <a:srgbClr val="800000"/>
                </a:solidFill>
                <a:latin typeface="楷体" panose="02010609060101010101" pitchFamily="49" charset="-122"/>
                <a:ea typeface="楷体" panose="02010609060101010101" pitchFamily="49" charset="-122"/>
              </a:rPr>
              <a:t>：中国共产党的领导；人民主体地位；法律面前人人平等； 法德结合；从中国实际出发。</a:t>
            </a:r>
            <a:endParaRPr lang="en-US" altLang="zh-CN" sz="2800" dirty="0" smtClean="0">
              <a:solidFill>
                <a:srgbClr val="FF0000"/>
              </a:solidFill>
              <a:latin typeface="黑体" panose="02010609060101010101" pitchFamily="49" charset="-122"/>
              <a:ea typeface="黑体" panose="02010609060101010101" pitchFamily="49" charset="-122"/>
            </a:endParaRPr>
          </a:p>
          <a:p>
            <a:pPr algn="just" eaLnBrk="1" fontAlgn="auto" hangingPunct="1">
              <a:lnSpc>
                <a:spcPct val="150000"/>
              </a:lnSpc>
              <a:spcBef>
                <a:spcPct val="0"/>
              </a:spcBef>
              <a:spcAft>
                <a:spcPts val="0"/>
              </a:spcAft>
              <a:buFontTx/>
              <a:buNone/>
              <a:defRPr/>
            </a:pPr>
            <a:r>
              <a:rPr lang="zh-CN" altLang="en-US" sz="2800" b="1" dirty="0" smtClean="0">
                <a:solidFill>
                  <a:srgbClr val="FF3300"/>
                </a:solidFill>
              </a:rPr>
              <a:t>       </a:t>
            </a:r>
            <a:r>
              <a:rPr lang="en-US" altLang="zh-CN" sz="2800" b="1" dirty="0" smtClean="0">
                <a:solidFill>
                  <a:srgbClr val="FF33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endParaRPr lang="en-US" altLang="zh-CN" sz="2800" b="1" dirty="0" smtClean="0">
              <a:solidFill>
                <a:srgbClr val="800000"/>
              </a:solidFill>
            </a:endParaRPr>
          </a:p>
          <a:p>
            <a:pPr algn="just" eaLnBrk="1" fontAlgn="auto" hangingPunct="1">
              <a:lnSpc>
                <a:spcPct val="150000"/>
              </a:lnSpc>
              <a:spcBef>
                <a:spcPct val="0"/>
              </a:spcBef>
              <a:spcAft>
                <a:spcPts val="0"/>
              </a:spcAft>
              <a:buFontTx/>
              <a:buNone/>
              <a:defRPr/>
            </a:pPr>
            <a:r>
              <a:rPr lang="zh-CN" altLang="en-US" sz="2800" b="1" dirty="0" smtClean="0">
                <a:solidFill>
                  <a:srgbClr val="FF0000"/>
                </a:solidFill>
              </a:rPr>
              <a:t>        </a:t>
            </a:r>
            <a:r>
              <a:rPr lang="en-US" altLang="zh-CN" sz="2400" b="1" dirty="0" smtClean="0">
                <a:solidFill>
                  <a:srgbClr val="000099"/>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endParaRPr lang="zh-CN" altLang="en-US" sz="2800" dirty="0" smtClean="0">
              <a:solidFill>
                <a:srgbClr val="FF3300"/>
              </a:solidFill>
              <a:effectLst>
                <a:outerShdw blurRad="38100" dist="38100" dir="2700000" algn="tl">
                  <a:srgbClr val="C0C0C0"/>
                </a:outerShdw>
              </a:effectLst>
              <a:latin typeface="黑体" pitchFamily="49" charset="-122"/>
              <a:ea typeface="黑体" pitchFamily="49" charset="-122"/>
            </a:endParaRPr>
          </a:p>
        </p:txBody>
      </p:sp>
      <p:sp>
        <p:nvSpPr>
          <p:cNvPr id="440322" name="灯片编号占位符 3"/>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4724610E-924F-4A2E-8C8C-96025D60D149}" type="slidenum">
              <a:rPr lang="zh-CN" altLang="en-US" sz="1400"/>
              <a:pPr algn="r"/>
              <a:t>46</a:t>
            </a:fld>
            <a:endParaRPr lang="en-US" altLang="zh-CN" sz="1400"/>
          </a:p>
        </p:txBody>
      </p:sp>
      <p:sp>
        <p:nvSpPr>
          <p:cNvPr id="440323" name="灯片编号占位符 2"/>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A5F8C8B0-5F52-4126-B519-430BA9D436E0}" type="slidenum">
              <a:rPr lang="zh-CN" altLang="en-US" sz="1400"/>
              <a:pPr algn="r"/>
              <a:t>46</a:t>
            </a:fld>
            <a:endParaRPr lang="en-US" altLang="zh-CN" sz="1400"/>
          </a:p>
        </p:txBody>
      </p:sp>
      <p:sp>
        <p:nvSpPr>
          <p:cNvPr id="440324" name="灯片编号占位符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C1E6F0-D7CD-4912-9E7D-B954532E12F4}" type="slidenum">
              <a:rPr lang="zh-CN" altLang="en-US" sz="1400">
                <a:solidFill>
                  <a:schemeClr val="tx1"/>
                </a:solidFill>
                <a:latin typeface="Arial" charset="0"/>
              </a:rPr>
              <a:pPr fontAlgn="base">
                <a:spcBef>
                  <a:spcPct val="0"/>
                </a:spcBef>
                <a:spcAft>
                  <a:spcPct val="0"/>
                </a:spcAft>
                <a:defRPr/>
              </a:pPr>
              <a:t>46</a:t>
            </a:fld>
            <a:endParaRPr lang="en-US" altLang="zh-CN"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灯片编号占位符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9355B3-4CC2-4D29-9DD3-B63FE2D077C1}" type="slidenum">
              <a:rPr lang="zh-CN" altLang="en-US" sz="1400">
                <a:solidFill>
                  <a:schemeClr val="tx1"/>
                </a:solidFill>
                <a:latin typeface="Arial" charset="0"/>
              </a:rPr>
              <a:pPr fontAlgn="base">
                <a:spcBef>
                  <a:spcPct val="0"/>
                </a:spcBef>
                <a:spcAft>
                  <a:spcPct val="0"/>
                </a:spcAft>
                <a:defRPr/>
              </a:pPr>
              <a:t>47</a:t>
            </a:fld>
            <a:endParaRPr lang="en-US" altLang="zh-CN" sz="1400">
              <a:solidFill>
                <a:schemeClr val="tx1"/>
              </a:solidFill>
              <a:latin typeface="Arial" charset="0"/>
            </a:endParaRPr>
          </a:p>
        </p:txBody>
      </p:sp>
      <p:sp>
        <p:nvSpPr>
          <p:cNvPr id="3" name="矩形 2"/>
          <p:cNvSpPr/>
          <p:nvPr/>
        </p:nvSpPr>
        <p:spPr>
          <a:xfrm>
            <a:off x="-3175" y="-819150"/>
            <a:ext cx="8604250" cy="9971088"/>
          </a:xfrm>
          <a:prstGeom prst="rect">
            <a:avLst/>
          </a:prstGeom>
        </p:spPr>
        <p:txBody>
          <a:bodyPr>
            <a:spAutoFit/>
          </a:bodyPr>
          <a:lstStyle/>
          <a:p>
            <a:pPr algn="just" fontAlgn="auto">
              <a:lnSpc>
                <a:spcPct val="150000"/>
              </a:lnSpc>
              <a:spcBef>
                <a:spcPts val="0"/>
              </a:spcBef>
              <a:spcAft>
                <a:spcPts val="0"/>
              </a:spcAft>
              <a:defRPr/>
            </a:pPr>
            <a:endParaRPr lang="en-US" altLang="zh-CN" sz="4000" dirty="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endParaRPr>
          </a:p>
          <a:p>
            <a:pPr algn="just" fontAlgn="auto">
              <a:lnSpc>
                <a:spcPct val="150000"/>
              </a:lnSpc>
              <a:spcBef>
                <a:spcPts val="0"/>
              </a:spcBef>
              <a:spcAft>
                <a:spcPts val="0"/>
              </a:spcAft>
              <a:defRPr/>
            </a:pPr>
            <a:r>
              <a:rPr lang="zh-CN" altLang="en-US" sz="3200" dirty="0">
                <a:solidFill>
                  <a:srgbClr val="800000"/>
                </a:solidFill>
                <a:effectLst>
                  <a:outerShdw blurRad="38100" dist="38100" dir="2700000" algn="tl">
                    <a:srgbClr val="C0C0C0"/>
                  </a:outerShdw>
                </a:effectLst>
                <a:latin typeface="黑体" pitchFamily="49" charset="-122"/>
                <a:ea typeface="黑体" pitchFamily="49" charset="-122"/>
              </a:rPr>
              <a:t>    </a:t>
            </a:r>
            <a:r>
              <a:rPr lang="zh-CN" altLang="en-US" sz="2800" dirty="0">
                <a:solidFill>
                  <a:srgbClr val="800000"/>
                </a:solidFill>
                <a:effectLst>
                  <a:outerShdw blurRad="38100" dist="38100" dir="2700000" algn="tl">
                    <a:srgbClr val="C0C0C0"/>
                  </a:outerShdw>
                </a:effectLst>
                <a:latin typeface="黑体" pitchFamily="49" charset="-122"/>
                <a:ea typeface="黑体" pitchFamily="49" charset="-122"/>
              </a:rPr>
              <a:t>两个“三位一体”</a:t>
            </a:r>
            <a:r>
              <a:rPr lang="zh-CN" altLang="en-US" sz="2800" dirty="0">
                <a:latin typeface="+mn-lt"/>
                <a:ea typeface="+mn-ea"/>
              </a:rPr>
              <a:t>：</a:t>
            </a:r>
            <a:r>
              <a:rPr lang="zh-CN" altLang="en-US" sz="2800" dirty="0">
                <a:solidFill>
                  <a:srgbClr val="002060"/>
                </a:solidFill>
                <a:latin typeface="楷体" pitchFamily="49" charset="-122"/>
                <a:ea typeface="楷体" pitchFamily="49" charset="-122"/>
              </a:rPr>
              <a:t>“坚持依法治国、依法执政、依法行政共同推进，坚持法治国家、法治政府、法治社会一体建设” </a:t>
            </a:r>
            <a:r>
              <a:rPr lang="zh-CN" altLang="en-US" sz="2800" dirty="0">
                <a:solidFill>
                  <a:srgbClr val="002060"/>
                </a:solidFill>
                <a:effectLst>
                  <a:outerShdw blurRad="38100" dist="38100" dir="2700000" algn="tl">
                    <a:srgbClr val="C0C0C0"/>
                  </a:outerShdw>
                </a:effectLst>
                <a:latin typeface="楷体" pitchFamily="49" charset="-122"/>
                <a:ea typeface="楷体" pitchFamily="49" charset="-122"/>
              </a:rPr>
              <a:t>；</a:t>
            </a:r>
            <a:r>
              <a:rPr lang="zh-CN" altLang="en-US" sz="2800" b="1" dirty="0">
                <a:solidFill>
                  <a:srgbClr val="800000"/>
                </a:solidFill>
                <a:latin typeface="楷体" panose="02010609060101010101" pitchFamily="49" charset="-122"/>
                <a:ea typeface="楷体" panose="02010609060101010101" pitchFamily="49" charset="-122"/>
              </a:rPr>
              <a:t>法无授权不可为</a:t>
            </a:r>
            <a:r>
              <a:rPr lang="zh-CN" altLang="en-US" sz="2800" dirty="0">
                <a:solidFill>
                  <a:srgbClr val="000099"/>
                </a:solidFill>
                <a:latin typeface="楷体" panose="02010609060101010101" pitchFamily="49" charset="-122"/>
                <a:ea typeface="楷体" panose="02010609060101010101" pitchFamily="49" charset="-122"/>
              </a:rPr>
              <a:t>（权力清单）、</a:t>
            </a:r>
            <a:r>
              <a:rPr lang="zh-CN" altLang="en-US" sz="2800" b="1" dirty="0">
                <a:solidFill>
                  <a:srgbClr val="800000"/>
                </a:solidFill>
                <a:latin typeface="楷体" panose="02010609060101010101" pitchFamily="49" charset="-122"/>
                <a:ea typeface="楷体" panose="02010609060101010101" pitchFamily="49" charset="-122"/>
              </a:rPr>
              <a:t>法定职责必须为</a:t>
            </a:r>
            <a:r>
              <a:rPr lang="zh-CN" altLang="en-US" sz="2800" dirty="0">
                <a:solidFill>
                  <a:srgbClr val="000099"/>
                </a:solidFill>
                <a:latin typeface="楷体" panose="02010609060101010101" pitchFamily="49" charset="-122"/>
                <a:ea typeface="楷体" panose="02010609060101010101" pitchFamily="49" charset="-122"/>
              </a:rPr>
              <a:t>（责任清单）、</a:t>
            </a:r>
            <a:r>
              <a:rPr lang="zh-CN" altLang="en-US" sz="2800" b="1" dirty="0">
                <a:solidFill>
                  <a:srgbClr val="800000"/>
                </a:solidFill>
                <a:latin typeface="楷体" panose="02010609060101010101" pitchFamily="49" charset="-122"/>
                <a:ea typeface="楷体" panose="02010609060101010101" pitchFamily="49" charset="-122"/>
              </a:rPr>
              <a:t>法无禁止即可为</a:t>
            </a:r>
            <a:r>
              <a:rPr lang="zh-CN" altLang="en-US" sz="2800" dirty="0">
                <a:solidFill>
                  <a:srgbClr val="000099"/>
                </a:solidFill>
                <a:latin typeface="楷体" panose="02010609060101010101" pitchFamily="49" charset="-122"/>
                <a:ea typeface="楷体" panose="02010609060101010101" pitchFamily="49" charset="-122"/>
              </a:rPr>
              <a:t>（负面清单）。</a:t>
            </a:r>
            <a:r>
              <a:rPr lang="en-US" altLang="zh-CN" sz="2800" dirty="0">
                <a:solidFill>
                  <a:srgbClr val="000099"/>
                </a:solidFill>
                <a:latin typeface="楷体" panose="02010609060101010101" pitchFamily="49" charset="-122"/>
                <a:ea typeface="楷体" panose="02010609060101010101" pitchFamily="49" charset="-122"/>
              </a:rPr>
              <a:t>       </a:t>
            </a:r>
          </a:p>
          <a:p>
            <a:pPr algn="just" fontAlgn="auto">
              <a:lnSpc>
                <a:spcPct val="150000"/>
              </a:lnSpc>
              <a:spcBef>
                <a:spcPts val="0"/>
              </a:spcBef>
              <a:spcAft>
                <a:spcPts val="0"/>
              </a:spcAft>
              <a:defRPr/>
            </a:pPr>
            <a:r>
              <a:rPr lang="en-US" altLang="zh-CN" sz="2800" dirty="0">
                <a:solidFill>
                  <a:srgbClr val="000099"/>
                </a:solidFill>
                <a:effectLst>
                  <a:outerShdw blurRad="38100" dist="38100" dir="2700000" algn="tl">
                    <a:srgbClr val="C0C0C0"/>
                  </a:outerShdw>
                </a:effectLst>
                <a:latin typeface="楷体" panose="02010609060101010101" pitchFamily="49" charset="-122"/>
                <a:ea typeface="楷体" panose="02010609060101010101" pitchFamily="49" charset="-122"/>
              </a:rPr>
              <a:t>    </a:t>
            </a:r>
            <a:r>
              <a:rPr lang="zh-CN" altLang="en-US" sz="2800" dirty="0">
                <a:solidFill>
                  <a:srgbClr val="800000"/>
                </a:solidFill>
                <a:effectLst>
                  <a:outerShdw blurRad="38100" dist="38100" dir="2700000" algn="tl">
                    <a:srgbClr val="C0C0C0"/>
                  </a:outerShdw>
                </a:effectLst>
                <a:latin typeface="黑体" pitchFamily="49" charset="-122"/>
                <a:ea typeface="黑体" pitchFamily="49" charset="-122"/>
              </a:rPr>
              <a:t>五大法治体系</a:t>
            </a:r>
            <a:r>
              <a:rPr lang="zh-CN" altLang="en-US" sz="2400" b="1" dirty="0">
                <a:solidFill>
                  <a:srgbClr val="000099"/>
                </a:solidFill>
                <a:effectLst>
                  <a:outerShdw blurRad="38100" dist="38100" dir="2700000" algn="tl">
                    <a:srgbClr val="000000">
                      <a:alpha val="43137"/>
                    </a:srgbClr>
                  </a:outerShdw>
                </a:effectLst>
                <a:latin typeface="黑体" pitchFamily="49" charset="-122"/>
                <a:ea typeface="黑体" pitchFamily="49" charset="-122"/>
              </a:rPr>
              <a:t>（</a:t>
            </a:r>
            <a:r>
              <a:rPr lang="zh-CN" altLang="zh-CN" sz="2400" b="1" dirty="0">
                <a:solidFill>
                  <a:srgbClr val="000099"/>
                </a:solidFill>
                <a:effectLst>
                  <a:outerShdw blurRad="38100" dist="38100" dir="2700000" algn="tl">
                    <a:srgbClr val="000000">
                      <a:alpha val="43137"/>
                    </a:srgbClr>
                  </a:outerShdw>
                </a:effectLst>
                <a:latin typeface="+mn-lt"/>
                <a:ea typeface="+mn-ea"/>
              </a:rPr>
              <a:t>完备的法律规范体系、高效的法治实施体系、严密的法治监督体系、有力的法治保障体系，完善的党内法规体系</a:t>
            </a:r>
            <a:r>
              <a:rPr lang="zh-CN" altLang="en-US" sz="2400" b="1" dirty="0">
                <a:solidFill>
                  <a:srgbClr val="000099"/>
                </a:solidFill>
                <a:effectLst>
                  <a:outerShdw blurRad="38100" dist="38100" dir="2700000" algn="tl">
                    <a:srgbClr val="000000">
                      <a:alpha val="43137"/>
                    </a:srgbClr>
                  </a:outerShdw>
                </a:effectLst>
                <a:latin typeface="+mn-lt"/>
                <a:ea typeface="+mn-ea"/>
              </a:rPr>
              <a:t>）</a:t>
            </a:r>
            <a:r>
              <a:rPr lang="zh-CN" altLang="en-US" sz="3200" dirty="0">
                <a:solidFill>
                  <a:srgbClr val="800000"/>
                </a:solidFill>
                <a:effectLst>
                  <a:outerShdw blurRad="38100" dist="38100" dir="2700000" algn="tl">
                    <a:srgbClr val="C0C0C0"/>
                  </a:outerShdw>
                </a:effectLst>
                <a:latin typeface="黑体" pitchFamily="49" charset="-122"/>
                <a:ea typeface="黑体" pitchFamily="49" charset="-122"/>
              </a:rPr>
              <a:t>；</a:t>
            </a:r>
            <a:endParaRPr lang="en-US" altLang="zh-CN" sz="3200" dirty="0">
              <a:solidFill>
                <a:srgbClr val="800000"/>
              </a:solidFill>
              <a:effectLst>
                <a:outerShdw blurRad="38100" dist="38100" dir="2700000" algn="tl">
                  <a:srgbClr val="C0C0C0"/>
                </a:outerShdw>
              </a:effectLst>
              <a:latin typeface="黑体" pitchFamily="49" charset="-122"/>
              <a:ea typeface="黑体" pitchFamily="49" charset="-122"/>
            </a:endParaRPr>
          </a:p>
          <a:p>
            <a:pPr algn="just" fontAlgn="auto">
              <a:lnSpc>
                <a:spcPct val="150000"/>
              </a:lnSpc>
              <a:spcBef>
                <a:spcPts val="0"/>
              </a:spcBef>
              <a:spcAft>
                <a:spcPts val="0"/>
              </a:spcAft>
              <a:defRPr/>
            </a:pPr>
            <a:r>
              <a:rPr lang="en-US" altLang="zh-CN" sz="3200" dirty="0">
                <a:solidFill>
                  <a:srgbClr val="FF3300"/>
                </a:solidFill>
                <a:effectLst>
                  <a:outerShdw blurRad="38100" dist="38100" dir="2700000" algn="tl">
                    <a:srgbClr val="C0C0C0"/>
                  </a:outerShdw>
                </a:effectLst>
                <a:latin typeface="黑体" pitchFamily="49" charset="-122"/>
                <a:ea typeface="黑体" pitchFamily="49" charset="-122"/>
              </a:rPr>
              <a:t>    </a:t>
            </a:r>
            <a:r>
              <a:rPr lang="zh-CN" altLang="zh-CN" sz="3200" dirty="0">
                <a:solidFill>
                  <a:srgbClr val="FF3300"/>
                </a:solidFill>
                <a:effectLst>
                  <a:outerShdw blurRad="38100" dist="38100" dir="2700000" algn="tl">
                    <a:srgbClr val="C0C0C0"/>
                  </a:outerShdw>
                </a:effectLst>
                <a:latin typeface="黑体" pitchFamily="49" charset="-122"/>
                <a:ea typeface="黑体" pitchFamily="49" charset="-122"/>
              </a:rPr>
              <a:t>科学立法、严格执法、公正司法、全民守法</a:t>
            </a:r>
            <a:r>
              <a:rPr lang="zh-CN" altLang="en-US" sz="2000" b="1" dirty="0">
                <a:solidFill>
                  <a:srgbClr val="800000"/>
                </a:solidFill>
                <a:effectLst>
                  <a:outerShdw blurRad="38100" dist="38100" dir="2700000" algn="tl">
                    <a:srgbClr val="C0C0C0"/>
                  </a:outerShdw>
                </a:effectLst>
                <a:latin typeface="仿宋" pitchFamily="49" charset="-122"/>
                <a:ea typeface="仿宋" pitchFamily="49" charset="-122"/>
              </a:rPr>
              <a:t>（</a:t>
            </a:r>
            <a:r>
              <a:rPr lang="en-US" altLang="zh-CN" sz="2000" b="1" dirty="0">
                <a:solidFill>
                  <a:srgbClr val="800000"/>
                </a:solidFill>
                <a:effectLst>
                  <a:outerShdw blurRad="38100" dist="38100" dir="2700000" algn="tl">
                    <a:srgbClr val="C0C0C0"/>
                  </a:outerShdw>
                </a:effectLst>
                <a:latin typeface="仿宋" pitchFamily="49" charset="-122"/>
                <a:ea typeface="仿宋" pitchFamily="49" charset="-122"/>
              </a:rPr>
              <a:t>16</a:t>
            </a:r>
            <a:r>
              <a:rPr lang="zh-CN" altLang="en-US" sz="2000" b="1" dirty="0">
                <a:solidFill>
                  <a:srgbClr val="800000"/>
                </a:solidFill>
                <a:effectLst>
                  <a:outerShdw blurRad="38100" dist="38100" dir="2700000" algn="tl">
                    <a:srgbClr val="C0C0C0"/>
                  </a:outerShdw>
                </a:effectLst>
                <a:latin typeface="仿宋" pitchFamily="49" charset="-122"/>
                <a:ea typeface="仿宋" pitchFamily="49" charset="-122"/>
              </a:rPr>
              <a:t>字总蓝图、路线图、施工图；</a:t>
            </a:r>
            <a:r>
              <a:rPr lang="en-US" altLang="zh-CN" sz="2000" b="1" dirty="0">
                <a:solidFill>
                  <a:srgbClr val="800000"/>
                </a:solidFill>
                <a:effectLst>
                  <a:outerShdw blurRad="38100" dist="38100" dir="2700000" algn="tl">
                    <a:srgbClr val="C0C0C0"/>
                  </a:outerShdw>
                </a:effectLst>
                <a:latin typeface="仿宋" pitchFamily="49" charset="-122"/>
                <a:ea typeface="仿宋" pitchFamily="49" charset="-122"/>
              </a:rPr>
              <a:t>190</a:t>
            </a:r>
            <a:r>
              <a:rPr lang="zh-CN" altLang="en-US" sz="2000" b="1" dirty="0">
                <a:solidFill>
                  <a:srgbClr val="800000"/>
                </a:solidFill>
                <a:effectLst>
                  <a:outerShdw blurRad="38100" dist="38100" dir="2700000" algn="tl">
                    <a:srgbClr val="C0C0C0"/>
                  </a:outerShdw>
                </a:effectLst>
                <a:latin typeface="仿宋" pitchFamily="49" charset="-122"/>
                <a:ea typeface="仿宋" pitchFamily="49" charset="-122"/>
              </a:rPr>
              <a:t>项改革举措）</a:t>
            </a:r>
            <a:endParaRPr lang="en-US" altLang="zh-CN" sz="2000" dirty="0">
              <a:solidFill>
                <a:srgbClr val="800000"/>
              </a:solidFill>
              <a:effectLst>
                <a:outerShdw blurRad="38100" dist="38100" dir="2700000" algn="tl">
                  <a:srgbClr val="C0C0C0"/>
                </a:outerShdw>
              </a:effectLst>
              <a:latin typeface="+mn-lt"/>
              <a:ea typeface="+mn-ea"/>
            </a:endParaRPr>
          </a:p>
          <a:p>
            <a:pPr algn="just" fontAlgn="auto">
              <a:lnSpc>
                <a:spcPct val="150000"/>
              </a:lnSpc>
              <a:spcBef>
                <a:spcPts val="0"/>
              </a:spcBef>
              <a:spcAft>
                <a:spcPts val="0"/>
              </a:spcAft>
              <a:defRPr/>
            </a:pPr>
            <a:r>
              <a:rPr lang="zh-CN" altLang="en-US" sz="3200" b="1" dirty="0">
                <a:solidFill>
                  <a:srgbClr val="FF0000"/>
                </a:solidFill>
                <a:latin typeface="黑体" panose="02010609060101010101" pitchFamily="49" charset="-122"/>
                <a:ea typeface="黑体" panose="02010609060101010101" pitchFamily="49" charset="-122"/>
              </a:rPr>
              <a:t>   </a:t>
            </a:r>
            <a:endParaRPr lang="en-US" altLang="zh-CN" sz="3200" b="1" dirty="0">
              <a:solidFill>
                <a:srgbClr val="003366"/>
              </a:solidFill>
              <a:latin typeface="+mn-lt"/>
              <a:ea typeface="+mn-ea"/>
            </a:endParaRPr>
          </a:p>
          <a:p>
            <a:pPr algn="just" fontAlgn="auto">
              <a:lnSpc>
                <a:spcPct val="150000"/>
              </a:lnSpc>
              <a:spcBef>
                <a:spcPts val="0"/>
              </a:spcBef>
              <a:spcAft>
                <a:spcPts val="0"/>
              </a:spcAft>
              <a:defRPr/>
            </a:pPr>
            <a:endParaRPr lang="en-US" altLang="zh-CN" sz="2800" b="1" dirty="0">
              <a:solidFill>
                <a:srgbClr val="003366"/>
              </a:solidFill>
              <a:latin typeface="+mn-lt"/>
              <a:ea typeface="+mn-ea"/>
            </a:endParaRPr>
          </a:p>
          <a:p>
            <a:pPr algn="just" fontAlgn="auto">
              <a:lnSpc>
                <a:spcPct val="150000"/>
              </a:lnSpc>
              <a:spcBef>
                <a:spcPts val="0"/>
              </a:spcBef>
              <a:spcAft>
                <a:spcPts val="0"/>
              </a:spcAft>
              <a:defRPr/>
            </a:pPr>
            <a:endParaRPr lang="en-US" altLang="zh-CN" sz="3600" dirty="0">
              <a:solidFill>
                <a:srgbClr val="800000"/>
              </a:solidFill>
              <a:effectLst>
                <a:outerShdw blurRad="38100" dist="38100" dir="2700000" algn="tl">
                  <a:srgbClr val="C0C0C0"/>
                </a:outerShdw>
              </a:effectLst>
              <a:latin typeface="+mn-lt"/>
              <a:ea typeface="+mn-e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2"/>
          <p:cNvSpPr>
            <a:spLocks noChangeArrowheads="1"/>
          </p:cNvSpPr>
          <p:nvPr/>
        </p:nvSpPr>
        <p:spPr bwMode="auto">
          <a:xfrm rot="10800000" flipV="1">
            <a:off x="468313" y="44450"/>
            <a:ext cx="7643812" cy="6002338"/>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just" eaLnBrk="1" fontAlgn="auto" hangingPunct="1">
              <a:lnSpc>
                <a:spcPct val="150000"/>
              </a:lnSpc>
              <a:spcBef>
                <a:spcPct val="0"/>
              </a:spcBef>
              <a:spcAft>
                <a:spcPts val="0"/>
              </a:spcAft>
              <a:buFontTx/>
              <a:buNone/>
              <a:defRPr/>
            </a:pPr>
            <a:r>
              <a:rPr lang="zh-CN" altLang="en-US" sz="2400" dirty="0" smtClean="0">
                <a:latin typeface="仿宋" pitchFamily="49" charset="-122"/>
                <a:ea typeface="仿宋" pitchFamily="49" charset="-122"/>
              </a:rPr>
              <a:t>　 </a:t>
            </a:r>
            <a:r>
              <a:rPr lang="en-US" altLang="zh-CN" sz="2000" dirty="0" smtClean="0">
                <a:solidFill>
                  <a:srgbClr val="000099"/>
                </a:solidFill>
                <a:latin typeface="黑体" panose="02010609060101010101" pitchFamily="49" charset="-122"/>
                <a:ea typeface="黑体" panose="02010609060101010101" pitchFamily="49" charset="-122"/>
              </a:rPr>
              <a:t>——</a:t>
            </a:r>
            <a:r>
              <a:rPr lang="zh-CN" altLang="en-US" sz="2800" dirty="0" smtClean="0">
                <a:solidFill>
                  <a:srgbClr val="000099"/>
                </a:solidFill>
                <a:latin typeface="黑体" pitchFamily="49" charset="-122"/>
                <a:ea typeface="黑体" pitchFamily="49" charset="-122"/>
              </a:rPr>
              <a:t>维护社会公平正义、积极</a:t>
            </a:r>
            <a:r>
              <a:rPr lang="zh-CN" altLang="en-US" sz="2800" dirty="0">
                <a:solidFill>
                  <a:srgbClr val="000099"/>
                </a:solidFill>
                <a:latin typeface="黑体" panose="02010609060101010101" pitchFamily="49" charset="-122"/>
                <a:ea typeface="黑体" panose="02010609060101010101" pitchFamily="49" charset="-122"/>
              </a:rPr>
              <a:t>回应人民群众对司法公正的关注和期待</a:t>
            </a:r>
            <a:r>
              <a:rPr lang="zh-CN" altLang="en-US" sz="2800" dirty="0" smtClean="0">
                <a:solidFill>
                  <a:srgbClr val="000099"/>
                </a:solidFill>
                <a:latin typeface="黑体" panose="02010609060101010101" pitchFamily="49" charset="-122"/>
                <a:ea typeface="黑体" panose="02010609060101010101" pitchFamily="49" charset="-122"/>
              </a:rPr>
              <a:t>。</a:t>
            </a:r>
            <a:r>
              <a:rPr lang="zh-CN" altLang="en-US" sz="2800" b="1" dirty="0" smtClean="0">
                <a:solidFill>
                  <a:srgbClr val="800000"/>
                </a:solidFill>
                <a:latin typeface="仿宋" pitchFamily="49" charset="-122"/>
                <a:ea typeface="仿宋" pitchFamily="49" charset="-122"/>
              </a:rPr>
              <a:t>依法保障全体公民享有广泛的权利，保障公民的人身权、财产权、基本政治权利等各项权利不受侵犯，保证公民的经济、文化、社会等各方面权利得到落实，努力让人民群众在</a:t>
            </a:r>
            <a:r>
              <a:rPr lang="zh-CN" altLang="en-US" sz="2800" b="1" u="sng" dirty="0" smtClean="0">
                <a:solidFill>
                  <a:srgbClr val="000099"/>
                </a:solidFill>
                <a:effectLst>
                  <a:outerShdw blurRad="38100" dist="38100" dir="2700000" algn="tl">
                    <a:srgbClr val="000000">
                      <a:alpha val="43137"/>
                    </a:srgbClr>
                  </a:outerShdw>
                </a:effectLst>
                <a:latin typeface="仿宋" pitchFamily="49" charset="-122"/>
                <a:ea typeface="仿宋" pitchFamily="49" charset="-122"/>
              </a:rPr>
              <a:t>每一个</a:t>
            </a:r>
            <a:r>
              <a:rPr lang="zh-CN" altLang="en-US" sz="2800" b="1" dirty="0" smtClean="0">
                <a:solidFill>
                  <a:srgbClr val="800000"/>
                </a:solidFill>
                <a:latin typeface="仿宋" pitchFamily="49" charset="-122"/>
                <a:ea typeface="仿宋" pitchFamily="49" charset="-122"/>
              </a:rPr>
              <a:t>司法案件中都感受到公平正义。</a:t>
            </a:r>
            <a:endParaRPr lang="en-US" altLang="zh-CN" sz="2800" b="1" dirty="0" smtClean="0">
              <a:solidFill>
                <a:srgbClr val="FF0000"/>
              </a:solidFill>
              <a:latin typeface="仿宋" pitchFamily="49" charset="-122"/>
              <a:ea typeface="仿宋" pitchFamily="49" charset="-122"/>
            </a:endParaRPr>
          </a:p>
          <a:p>
            <a:pPr algn="just" eaLnBrk="1" fontAlgn="auto" hangingPunct="1">
              <a:lnSpc>
                <a:spcPct val="150000"/>
              </a:lnSpc>
              <a:spcBef>
                <a:spcPct val="0"/>
              </a:spcBef>
              <a:spcAft>
                <a:spcPts val="0"/>
              </a:spcAft>
              <a:buFontTx/>
              <a:buNone/>
              <a:defRPr/>
            </a:pPr>
            <a:r>
              <a:rPr lang="zh-CN" altLang="en-US" sz="2800" dirty="0" smtClean="0">
                <a:solidFill>
                  <a:srgbClr val="800000"/>
                </a:solidFill>
                <a:latin typeface="黑体" panose="02010609060101010101" pitchFamily="49" charset="-122"/>
                <a:ea typeface="黑体" panose="02010609060101010101" pitchFamily="49" charset="-122"/>
              </a:rPr>
              <a:t> </a:t>
            </a:r>
            <a:endParaRPr lang="en-US" altLang="zh-CN" sz="2800" dirty="0" smtClean="0">
              <a:solidFill>
                <a:srgbClr val="800000"/>
              </a:solidFill>
              <a:latin typeface="黑体" panose="02010609060101010101" pitchFamily="49" charset="-122"/>
              <a:ea typeface="黑体" panose="02010609060101010101" pitchFamily="49" charset="-122"/>
            </a:endParaRPr>
          </a:p>
          <a:p>
            <a:pPr algn="just" eaLnBrk="1" fontAlgn="auto" hangingPunct="1">
              <a:lnSpc>
                <a:spcPct val="150000"/>
              </a:lnSpc>
              <a:spcBef>
                <a:spcPct val="0"/>
              </a:spcBef>
              <a:spcAft>
                <a:spcPts val="0"/>
              </a:spcAft>
              <a:buFontTx/>
              <a:buNone/>
              <a:defRPr/>
            </a:pPr>
            <a:endParaRPr lang="en-US" altLang="zh-CN" sz="1600" b="1" dirty="0" smtClean="0">
              <a:solidFill>
                <a:srgbClr val="003399"/>
              </a:solidFill>
              <a:latin typeface="仿宋" pitchFamily="49" charset="-122"/>
              <a:ea typeface="仿宋" pitchFamily="49" charset="-122"/>
            </a:endParaRPr>
          </a:p>
          <a:p>
            <a:pPr algn="just" eaLnBrk="1" fontAlgn="auto" hangingPunct="1">
              <a:lnSpc>
                <a:spcPct val="150000"/>
              </a:lnSpc>
              <a:spcBef>
                <a:spcPct val="0"/>
              </a:spcBef>
              <a:spcAft>
                <a:spcPts val="0"/>
              </a:spcAft>
              <a:buFontTx/>
              <a:buNone/>
              <a:defRPr/>
            </a:pPr>
            <a:endParaRPr lang="zh-CN" altLang="en-US" sz="1600" b="1" dirty="0" smtClean="0">
              <a:solidFill>
                <a:srgbClr val="FF0000"/>
              </a:solidFill>
              <a:latin typeface="仿宋" pitchFamily="49" charset="-122"/>
              <a:ea typeface="仿宋" pitchFamily="49" charset="-122"/>
            </a:endParaRPr>
          </a:p>
        </p:txBody>
      </p:sp>
      <p:sp>
        <p:nvSpPr>
          <p:cNvPr id="442370" name="灯片编号占位符 3"/>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77005F96-6ACE-4F3A-A6D8-118EF2F4C22F}" type="slidenum">
              <a:rPr lang="zh-CN" altLang="en-US" sz="1400"/>
              <a:pPr algn="r"/>
              <a:t>48</a:t>
            </a:fld>
            <a:endParaRPr lang="en-US" altLang="zh-CN" sz="1400"/>
          </a:p>
        </p:txBody>
      </p:sp>
      <p:sp>
        <p:nvSpPr>
          <p:cNvPr id="442371" name="灯片编号占位符 2"/>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27C6CC13-BEBB-4C17-A161-F3920A23822B}" type="slidenum">
              <a:rPr lang="zh-CN" altLang="en-US" sz="1400"/>
              <a:pPr algn="r"/>
              <a:t>48</a:t>
            </a:fld>
            <a:endParaRPr lang="en-US" altLang="zh-CN" sz="1400"/>
          </a:p>
        </p:txBody>
      </p:sp>
      <p:sp>
        <p:nvSpPr>
          <p:cNvPr id="442372" name="灯片编号占位符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0FC0EB-6DE7-48A8-B94A-77B541EDF861}" type="slidenum">
              <a:rPr lang="zh-CN" altLang="en-US" sz="1400">
                <a:solidFill>
                  <a:schemeClr val="tx1"/>
                </a:solidFill>
                <a:latin typeface="Arial" charset="0"/>
              </a:rPr>
              <a:pPr fontAlgn="base">
                <a:spcBef>
                  <a:spcPct val="0"/>
                </a:spcBef>
                <a:spcAft>
                  <a:spcPct val="0"/>
                </a:spcAft>
                <a:defRPr/>
              </a:pPr>
              <a:t>48</a:t>
            </a:fld>
            <a:endParaRPr lang="en-US" altLang="zh-CN" sz="1400">
              <a:solidFill>
                <a:schemeClr val="tx1"/>
              </a:solidFill>
              <a:latin typeface="Arial" charset="0"/>
            </a:endParaRPr>
          </a:p>
        </p:txBody>
      </p:sp>
      <p:pic>
        <p:nvPicPr>
          <p:cNvPr id="442373" name="Picture 2"/>
          <p:cNvPicPr>
            <a:picLocks noChangeAspect="1" noChangeArrowheads="1"/>
          </p:cNvPicPr>
          <p:nvPr/>
        </p:nvPicPr>
        <p:blipFill>
          <a:blip r:embed="rId2"/>
          <a:srcRect/>
          <a:stretch>
            <a:fillRect/>
          </a:stretch>
        </p:blipFill>
        <p:spPr bwMode="auto">
          <a:xfrm>
            <a:off x="6156325" y="4149725"/>
            <a:ext cx="2482850"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矩形 2"/>
          <p:cNvSpPr>
            <a:spLocks noChangeArrowheads="1"/>
          </p:cNvSpPr>
          <p:nvPr/>
        </p:nvSpPr>
        <p:spPr bwMode="auto">
          <a:xfrm rot="10800000" flipV="1">
            <a:off x="539750" y="660400"/>
            <a:ext cx="7932738" cy="4616450"/>
          </a:xfrm>
          <a:prstGeom prst="rect">
            <a:avLst/>
          </a:prstGeom>
          <a:noFill/>
          <a:ln>
            <a:noFill/>
          </a:ln>
          <a:effectLst/>
          <a:extLst>
            <a:ext uri="{909E8E84-426E-40DD-AFC4-6F175D3DCCD1}"/>
            <a:ext uri="{91240B29-F687-4F45-9708-019B960494DF}"/>
            <a:ext uri="{AF507438-7753-43E0-B8FC-AC1667EBCBE1}"/>
          </a:extLst>
        </p:spPr>
        <p:txBody>
          <a:bodyPr>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just" fontAlgn="auto">
              <a:lnSpc>
                <a:spcPct val="150000"/>
              </a:lnSpc>
              <a:spcBef>
                <a:spcPct val="0"/>
              </a:spcBef>
              <a:spcAft>
                <a:spcPts val="0"/>
              </a:spcAft>
              <a:buFontTx/>
              <a:buNone/>
              <a:defRPr/>
            </a:pPr>
            <a:r>
              <a:rPr lang="zh-CN" altLang="en-US" sz="2000" dirty="0" smtClean="0">
                <a:latin typeface="仿宋" pitchFamily="49" charset="-122"/>
                <a:ea typeface="仿宋" pitchFamily="49" charset="-122"/>
              </a:rPr>
              <a:t>　</a:t>
            </a:r>
            <a:r>
              <a:rPr lang="zh-CN" altLang="en-US" sz="2000" b="1" dirty="0" smtClean="0">
                <a:solidFill>
                  <a:srgbClr val="FF0000"/>
                </a:solidFill>
                <a:effectLst>
                  <a:outerShdw blurRad="38100" dist="38100" dir="2700000" algn="tl">
                    <a:srgbClr val="000000">
                      <a:alpha val="43137"/>
                    </a:srgbClr>
                  </a:outerShdw>
                </a:effectLst>
                <a:latin typeface="仿宋" pitchFamily="49" charset="-122"/>
                <a:ea typeface="仿宋" pitchFamily="49" charset="-122"/>
              </a:rPr>
              <a:t>　</a:t>
            </a:r>
            <a:r>
              <a:rPr lang="zh-CN" altLang="en-US" sz="20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en-US" altLang="zh-CN" sz="2800" b="1" cap="all"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800" b="1" cap="all"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正确认识和把握党和法的关系</a:t>
            </a:r>
            <a:endParaRPr lang="en-US" altLang="zh-CN" sz="2800" cap="all" dirty="0" smtClean="0">
              <a:solidFill>
                <a:srgbClr val="FF0000"/>
              </a:solidFill>
              <a:latin typeface="黑体" pitchFamily="49" charset="-122"/>
              <a:ea typeface="黑体" pitchFamily="49" charset="-122"/>
            </a:endParaRPr>
          </a:p>
          <a:p>
            <a:pPr algn="just" fontAlgn="auto">
              <a:lnSpc>
                <a:spcPct val="150000"/>
              </a:lnSpc>
              <a:spcBef>
                <a:spcPct val="0"/>
              </a:spcBef>
              <a:spcAft>
                <a:spcPts val="0"/>
              </a:spcAft>
              <a:buFontTx/>
              <a:buNone/>
              <a:defRPr/>
            </a:pPr>
            <a:r>
              <a:rPr lang="zh-CN" altLang="en-US" sz="2000" cap="all" dirty="0" smtClean="0">
                <a:solidFill>
                  <a:srgbClr val="FF0000"/>
                </a:solidFill>
                <a:latin typeface="黑体" pitchFamily="49" charset="-122"/>
                <a:ea typeface="黑体" pitchFamily="49" charset="-122"/>
              </a:rPr>
              <a:t>    </a:t>
            </a:r>
            <a:r>
              <a:rPr lang="zh-CN" altLang="en-US" sz="2800" cap="all" dirty="0" smtClean="0">
                <a:solidFill>
                  <a:srgbClr val="003399"/>
                </a:solidFill>
                <a:latin typeface="黑体" pitchFamily="49" charset="-122"/>
                <a:ea typeface="黑体" pitchFamily="49" charset="-122"/>
              </a:rPr>
              <a:t>“党大还是法大”是伪命题，要解决</a:t>
            </a:r>
            <a:r>
              <a:rPr lang="zh-CN" altLang="en-US" sz="2800" u="sng" cap="all" dirty="0" smtClean="0">
                <a:solidFill>
                  <a:srgbClr val="003399"/>
                </a:solidFill>
                <a:latin typeface="黑体" pitchFamily="49" charset="-122"/>
                <a:ea typeface="黑体" pitchFamily="49" charset="-122"/>
              </a:rPr>
              <a:t>“权大还是法大”</a:t>
            </a:r>
            <a:r>
              <a:rPr lang="zh-CN" altLang="en-US" sz="2800" cap="all" dirty="0" smtClean="0">
                <a:solidFill>
                  <a:srgbClr val="003399"/>
                </a:solidFill>
                <a:latin typeface="黑体" pitchFamily="49" charset="-122"/>
                <a:ea typeface="黑体" pitchFamily="49" charset="-122"/>
              </a:rPr>
              <a:t>问题。</a:t>
            </a:r>
            <a:endParaRPr lang="en-US" altLang="zh-CN" sz="2800" b="1" cap="all" dirty="0" smtClean="0">
              <a:solidFill>
                <a:srgbClr val="000099"/>
              </a:solidFill>
              <a:latin typeface="仿宋" panose="02010609060101010101" pitchFamily="49" charset="-122"/>
              <a:ea typeface="仿宋" panose="02010609060101010101" pitchFamily="49" charset="-122"/>
            </a:endParaRPr>
          </a:p>
          <a:p>
            <a:pPr algn="just" fontAlgn="auto">
              <a:lnSpc>
                <a:spcPct val="150000"/>
              </a:lnSpc>
              <a:spcBef>
                <a:spcPct val="0"/>
              </a:spcBef>
              <a:spcAft>
                <a:spcPts val="0"/>
              </a:spcAft>
              <a:buFontTx/>
              <a:buNone/>
              <a:defRPr/>
            </a:pPr>
            <a:r>
              <a:rPr lang="zh-CN" altLang="en-US" sz="2800" b="1" cap="all" dirty="0" smtClean="0">
                <a:solidFill>
                  <a:srgbClr val="800000"/>
                </a:solidFill>
                <a:latin typeface="仿宋" pitchFamily="49" charset="-122"/>
                <a:ea typeface="仿宋" pitchFamily="49" charset="-122"/>
              </a:rPr>
              <a:t>    </a:t>
            </a:r>
            <a:r>
              <a:rPr lang="zh-CN" altLang="en-US" sz="2800" cap="all" dirty="0" smtClean="0">
                <a:solidFill>
                  <a:srgbClr val="800000"/>
                </a:solidFill>
                <a:latin typeface="黑体" panose="02010609060101010101" pitchFamily="49" charset="-122"/>
                <a:ea typeface="黑体" panose="02010609060101010101" pitchFamily="49" charset="-122"/>
              </a:rPr>
              <a:t>在党的领导下依法治国、厉行法治。</a:t>
            </a:r>
            <a:r>
              <a:rPr lang="zh-CN" altLang="en-US" sz="2800" b="1" cap="all" dirty="0" smtClean="0">
                <a:solidFill>
                  <a:srgbClr val="003399"/>
                </a:solidFill>
                <a:latin typeface="仿宋" pitchFamily="49" charset="-122"/>
                <a:ea typeface="仿宋" pitchFamily="49" charset="-122"/>
              </a:rPr>
              <a:t>党领导人民实施宪法法律，党自身必须在宪法和法律范围内活动，任何组织或者个人都不得有超越宪法和法律的特权。</a:t>
            </a:r>
          </a:p>
        </p:txBody>
      </p:sp>
      <p:sp>
        <p:nvSpPr>
          <p:cNvPr id="443394" name="灯片编号占位符 3"/>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ABDD4ADA-9B07-4754-AD43-15AB3D9F5BE0}" type="slidenum">
              <a:rPr lang="zh-CN" altLang="en-US" sz="1400"/>
              <a:pPr algn="r"/>
              <a:t>49</a:t>
            </a:fld>
            <a:endParaRPr lang="en-US" altLang="zh-CN" sz="1400"/>
          </a:p>
        </p:txBody>
      </p:sp>
      <p:sp>
        <p:nvSpPr>
          <p:cNvPr id="443395" name="灯片编号占位符 2"/>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D691B917-2543-49DC-A7E4-0555F84A522B}" type="slidenum">
              <a:rPr lang="zh-CN" altLang="en-US" sz="1400"/>
              <a:pPr algn="r"/>
              <a:t>49</a:t>
            </a:fld>
            <a:endParaRPr lang="en-US" altLang="zh-CN" sz="1400"/>
          </a:p>
        </p:txBody>
      </p:sp>
      <p:sp>
        <p:nvSpPr>
          <p:cNvPr id="443396" name="灯片编号占位符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30D3B0-4704-4E9E-B876-9588EE2126CC}" type="slidenum">
              <a:rPr lang="zh-CN" altLang="en-US" sz="1400">
                <a:solidFill>
                  <a:schemeClr val="tx1"/>
                </a:solidFill>
                <a:latin typeface="Arial" charset="0"/>
              </a:rPr>
              <a:pPr fontAlgn="base">
                <a:spcBef>
                  <a:spcPct val="0"/>
                </a:spcBef>
                <a:spcAft>
                  <a:spcPct val="0"/>
                </a:spcAft>
                <a:defRPr/>
              </a:pPr>
              <a:t>49</a:t>
            </a:fld>
            <a:endParaRPr lang="en-US" altLang="zh-CN"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矩形 14"/>
          <p:cNvSpPr/>
          <p:nvPr/>
        </p:nvSpPr>
        <p:spPr>
          <a:xfrm flipV="1">
            <a:off x="0" y="10525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6" name="矩形 15"/>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0483" name="图片 16"/>
          <p:cNvPicPr>
            <a:picLocks noChangeAspect="1"/>
          </p:cNvPicPr>
          <p:nvPr/>
        </p:nvPicPr>
        <p:blipFill>
          <a:blip r:embed="rId3"/>
          <a:srcRect/>
          <a:stretch>
            <a:fillRect/>
          </a:stretch>
        </p:blipFill>
        <p:spPr bwMode="auto">
          <a:xfrm>
            <a:off x="3995738" y="5876925"/>
            <a:ext cx="942975" cy="515938"/>
          </a:xfrm>
          <a:prstGeom prst="rect">
            <a:avLst/>
          </a:prstGeom>
          <a:noFill/>
          <a:ln w="9525">
            <a:noFill/>
            <a:miter lim="800000"/>
            <a:headEnd/>
            <a:tailEnd/>
          </a:ln>
        </p:spPr>
      </p:pic>
      <p:pic>
        <p:nvPicPr>
          <p:cNvPr id="20484" name="图片 17"/>
          <p:cNvPicPr>
            <a:picLocks noChangeAspect="1"/>
          </p:cNvPicPr>
          <p:nvPr/>
        </p:nvPicPr>
        <p:blipFill>
          <a:blip r:embed="rId4"/>
          <a:srcRect/>
          <a:stretch>
            <a:fillRect/>
          </a:stretch>
        </p:blipFill>
        <p:spPr bwMode="auto">
          <a:xfrm>
            <a:off x="3851275" y="6453188"/>
            <a:ext cx="1096963" cy="260350"/>
          </a:xfrm>
          <a:prstGeom prst="rect">
            <a:avLst/>
          </a:prstGeom>
          <a:noFill/>
          <a:ln w="9525">
            <a:noFill/>
            <a:miter lim="800000"/>
            <a:headEnd/>
            <a:tailEnd/>
          </a:ln>
        </p:spPr>
      </p:pic>
      <p:sp>
        <p:nvSpPr>
          <p:cNvPr id="19" name="矩形 18"/>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1" name="灯片编号占位符 20"/>
          <p:cNvSpPr>
            <a:spLocks noGrp="1"/>
          </p:cNvSpPr>
          <p:nvPr>
            <p:ph type="sldNum" sz="quarter" idx="12"/>
          </p:nvPr>
        </p:nvSpPr>
        <p:spPr/>
        <p:txBody>
          <a:bodyPr/>
          <a:lstStyle/>
          <a:p>
            <a:pPr>
              <a:defRPr/>
            </a:pPr>
            <a:fld id="{C3E7D2BB-064C-4928-B665-616F46324701}" type="slidenum">
              <a:rPr lang="zh-CN" altLang="en-US"/>
              <a:pPr>
                <a:defRPr/>
              </a:pPr>
              <a:t>5</a:t>
            </a:fld>
            <a:endParaRPr lang="zh-CN" altLang="en-US"/>
          </a:p>
        </p:txBody>
      </p:sp>
      <p:sp>
        <p:nvSpPr>
          <p:cNvPr id="20487" name="TextBox 21"/>
          <p:cNvSpPr txBox="1">
            <a:spLocks noChangeArrowheads="1"/>
          </p:cNvSpPr>
          <p:nvPr/>
        </p:nvSpPr>
        <p:spPr bwMode="auto">
          <a:xfrm>
            <a:off x="-180975" y="260350"/>
            <a:ext cx="9324975" cy="523875"/>
          </a:xfrm>
          <a:prstGeom prst="rect">
            <a:avLst/>
          </a:prstGeom>
          <a:noFill/>
          <a:ln w="9525">
            <a:noFill/>
            <a:miter lim="800000"/>
            <a:headEnd/>
            <a:tailEnd/>
          </a:ln>
        </p:spPr>
        <p:txBody>
          <a:bodyPr>
            <a:spAutoFit/>
          </a:bodyPr>
          <a:lstStyle/>
          <a:p>
            <a:pPr algn="ctr"/>
            <a:r>
              <a:rPr lang="en-US" altLang="zh-CN" sz="2800" b="1">
                <a:latin typeface="微软雅黑" pitchFamily="34" charset="-122"/>
                <a:ea typeface="微软雅黑" pitchFamily="34" charset="-122"/>
              </a:rPr>
              <a:t>1</a:t>
            </a:r>
            <a:r>
              <a:rPr lang="zh-CN" altLang="en-US" sz="2800" b="1">
                <a:latin typeface="微软雅黑" pitchFamily="34" charset="-122"/>
                <a:ea typeface="微软雅黑" pitchFamily="34" charset="-122"/>
              </a:rPr>
              <a:t>、准确把握习近平总书记系列重要讲话的科学内涵</a:t>
            </a:r>
          </a:p>
        </p:txBody>
      </p:sp>
      <p:sp>
        <p:nvSpPr>
          <p:cNvPr id="20488" name="TextBox 22"/>
          <p:cNvSpPr txBox="1">
            <a:spLocks noChangeArrowheads="1"/>
          </p:cNvSpPr>
          <p:nvPr/>
        </p:nvSpPr>
        <p:spPr bwMode="auto">
          <a:xfrm>
            <a:off x="3851275" y="908050"/>
            <a:ext cx="5113338" cy="5264150"/>
          </a:xfrm>
          <a:prstGeom prst="rect">
            <a:avLst/>
          </a:prstGeom>
          <a:noFill/>
          <a:ln w="9525">
            <a:noFill/>
            <a:miter lim="800000"/>
            <a:headEnd/>
            <a:tailEnd/>
          </a:ln>
        </p:spPr>
        <p:txBody>
          <a:bodyPr>
            <a:spAutoFit/>
          </a:bodyPr>
          <a:lstStyle/>
          <a:p>
            <a:pPr algn="just">
              <a:lnSpc>
                <a:spcPct val="150000"/>
              </a:lnSpc>
              <a:buFontTx/>
              <a:buBlip>
                <a:blip r:embed="rId5"/>
              </a:buBlip>
            </a:pPr>
            <a:r>
              <a:rPr lang="zh-CN" altLang="en-US">
                <a:latin typeface="Calibri" pitchFamily="34" charset="0"/>
              </a:rPr>
              <a:t> </a:t>
            </a:r>
            <a:r>
              <a:rPr lang="zh-CN" altLang="en-US" sz="2800" b="1">
                <a:latin typeface="微软雅黑" pitchFamily="34" charset="-122"/>
                <a:ea typeface="微软雅黑" pitchFamily="34" charset="-122"/>
              </a:rPr>
              <a:t>党的十八大以来，习近平总书记围绕改革发展稳定、内政外交国防、治党治国治军，发表一系列重要讲话，形成一系列治国理政</a:t>
            </a:r>
            <a:r>
              <a:rPr lang="zh-CN" altLang="en-US" sz="2800" b="1">
                <a:solidFill>
                  <a:srgbClr val="FF0000"/>
                </a:solidFill>
                <a:latin typeface="微软雅黑" pitchFamily="34" charset="-122"/>
                <a:ea typeface="微软雅黑" pitchFamily="34" charset="-122"/>
              </a:rPr>
              <a:t>新理念新思想新战略，</a:t>
            </a:r>
            <a:r>
              <a:rPr lang="zh-CN" altLang="en-US" sz="2800" b="1">
                <a:latin typeface="微软雅黑" pitchFamily="34" charset="-122"/>
                <a:ea typeface="微软雅黑" pitchFamily="34" charset="-122"/>
              </a:rPr>
              <a:t>深刻回答了新形势下党和国家事业发展的一系列重大理论和现实问题。</a:t>
            </a:r>
          </a:p>
        </p:txBody>
      </p:sp>
      <p:pic>
        <p:nvPicPr>
          <p:cNvPr id="20489" name="图片 23" descr="u=3244427155,2168142095&amp;fm=58.jpg"/>
          <p:cNvPicPr>
            <a:picLocks noChangeAspect="1"/>
          </p:cNvPicPr>
          <p:nvPr/>
        </p:nvPicPr>
        <p:blipFill>
          <a:blip r:embed="rId6"/>
          <a:srcRect/>
          <a:stretch>
            <a:fillRect/>
          </a:stretch>
        </p:blipFill>
        <p:spPr bwMode="auto">
          <a:xfrm>
            <a:off x="611188" y="1644650"/>
            <a:ext cx="2965450" cy="388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灯片编号占位符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B79859-438F-4C3B-979E-09778D26E5F3}" type="slidenum">
              <a:rPr lang="zh-CN" altLang="en-US" sz="1400">
                <a:solidFill>
                  <a:schemeClr val="tx1"/>
                </a:solidFill>
                <a:latin typeface="Arial" charset="0"/>
              </a:rPr>
              <a:pPr fontAlgn="base">
                <a:spcBef>
                  <a:spcPct val="0"/>
                </a:spcBef>
                <a:spcAft>
                  <a:spcPct val="0"/>
                </a:spcAft>
                <a:defRPr/>
              </a:pPr>
              <a:t>50</a:t>
            </a:fld>
            <a:endParaRPr lang="en-US" altLang="zh-CN" sz="1400">
              <a:solidFill>
                <a:schemeClr val="tx1"/>
              </a:solidFill>
              <a:latin typeface="Arial" charset="0"/>
            </a:endParaRPr>
          </a:p>
        </p:txBody>
      </p:sp>
      <p:sp>
        <p:nvSpPr>
          <p:cNvPr id="3" name="矩形 2"/>
          <p:cNvSpPr/>
          <p:nvPr/>
        </p:nvSpPr>
        <p:spPr>
          <a:xfrm>
            <a:off x="755650" y="908050"/>
            <a:ext cx="7632700" cy="9140825"/>
          </a:xfrm>
          <a:prstGeom prst="rect">
            <a:avLst/>
          </a:prstGeom>
        </p:spPr>
        <p:txBody>
          <a:bodyPr>
            <a:spAutoFit/>
          </a:bodyPr>
          <a:lstStyle/>
          <a:p>
            <a:pPr algn="just" fontAlgn="auto">
              <a:lnSpc>
                <a:spcPct val="150000"/>
              </a:lnSpc>
              <a:spcBef>
                <a:spcPts val="0"/>
              </a:spcBef>
              <a:spcAft>
                <a:spcPts val="0"/>
              </a:spcAft>
              <a:buFont typeface="Arial" panose="020B0604020202020204" pitchFamily="34" charset="0"/>
              <a:buNone/>
              <a:defRPr/>
            </a:pPr>
            <a:r>
              <a:rPr lang="en-US" altLang="zh-CN"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全面依法治国必须抓住领导干部这个</a:t>
            </a:r>
            <a:r>
              <a:rPr lang="zh-CN" altLang="en-US" sz="3200" b="1" dirty="0">
                <a:solidFill>
                  <a:srgbClr val="8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“关键少数”</a:t>
            </a:r>
            <a:endParaRPr lang="en-US" altLang="zh-CN" sz="2800" b="1" dirty="0">
              <a:solidFill>
                <a:srgbClr val="80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pPr algn="just" fontAlgn="auto">
              <a:lnSpc>
                <a:spcPct val="150000"/>
              </a:lnSpc>
              <a:spcBef>
                <a:spcPts val="0"/>
              </a:spcBef>
              <a:spcAft>
                <a:spcPts val="0"/>
              </a:spcAft>
              <a:buFont typeface="Arial" panose="020B0604020202020204" pitchFamily="34" charset="0"/>
              <a:buNone/>
              <a:defRPr/>
            </a:pPr>
            <a:r>
              <a:rPr lang="en-US" altLang="zh-CN" sz="2800" b="1" dirty="0">
                <a:solidFill>
                  <a:srgbClr val="003399"/>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    </a:t>
            </a:r>
            <a:r>
              <a:rPr lang="zh-CN" altLang="en-US" sz="3600" dirty="0">
                <a:solidFill>
                  <a:srgbClr val="003399"/>
                </a:solidFill>
                <a:latin typeface="黑体" panose="02010609060101010101" pitchFamily="49" charset="-122"/>
                <a:ea typeface="黑体" panose="02010609060101010101" pitchFamily="49" charset="-122"/>
              </a:rPr>
              <a:t>领导干部要做到“四带头”：</a:t>
            </a:r>
            <a:r>
              <a:rPr lang="zh-CN" altLang="en-US" sz="3600" dirty="0">
                <a:solidFill>
                  <a:srgbClr val="800000"/>
                </a:solidFill>
                <a:latin typeface="黑体" panose="02010609060101010101" pitchFamily="49" charset="-122"/>
                <a:ea typeface="黑体" panose="02010609060101010101" pitchFamily="49" charset="-122"/>
              </a:rPr>
              <a:t>尊崇法治、敬畏法律；了解法律、掌握法律；遵纪守法、捍卫法治；厉行法治、依法办事。</a:t>
            </a:r>
            <a:endParaRPr lang="en-US" altLang="zh-CN" sz="3600" dirty="0">
              <a:solidFill>
                <a:srgbClr val="800000"/>
              </a:solidFill>
              <a:latin typeface="黑体" panose="02010609060101010101" pitchFamily="49" charset="-122"/>
              <a:ea typeface="黑体" panose="02010609060101010101" pitchFamily="49" charset="-122"/>
            </a:endParaRPr>
          </a:p>
          <a:p>
            <a:pPr algn="just" fontAlgn="auto">
              <a:lnSpc>
                <a:spcPct val="150000"/>
              </a:lnSpc>
              <a:spcBef>
                <a:spcPts val="0"/>
              </a:spcBef>
              <a:spcAft>
                <a:spcPts val="0"/>
              </a:spcAft>
              <a:buFont typeface="Arial" panose="020B0604020202020204" pitchFamily="34" charset="0"/>
              <a:buNone/>
              <a:defRPr/>
            </a:pPr>
            <a:r>
              <a:rPr lang="en-US" altLang="zh-CN" sz="2800" dirty="0">
                <a:solidFill>
                  <a:srgbClr val="FF0000"/>
                </a:solidFill>
                <a:latin typeface="黑体" panose="02010609060101010101" pitchFamily="49" charset="-122"/>
                <a:ea typeface="黑体" panose="02010609060101010101" pitchFamily="49" charset="-122"/>
              </a:rPr>
              <a:t>    </a:t>
            </a:r>
          </a:p>
          <a:p>
            <a:pPr algn="just" fontAlgn="auto">
              <a:lnSpc>
                <a:spcPct val="150000"/>
              </a:lnSpc>
              <a:spcBef>
                <a:spcPts val="0"/>
              </a:spcBef>
              <a:spcAft>
                <a:spcPts val="0"/>
              </a:spcAft>
              <a:buFont typeface="Arial" panose="020B0604020202020204" pitchFamily="34" charset="0"/>
              <a:buNone/>
              <a:defRPr/>
            </a:pPr>
            <a:r>
              <a:rPr lang="en-US" altLang="zh-CN" sz="3200" dirty="0">
                <a:solidFill>
                  <a:srgbClr val="FF0000"/>
                </a:solidFill>
                <a:latin typeface="黑体" panose="02010609060101010101" pitchFamily="49" charset="-122"/>
                <a:ea typeface="黑体" panose="02010609060101010101" pitchFamily="49" charset="-122"/>
              </a:rPr>
              <a:t>    </a:t>
            </a:r>
            <a:endParaRPr lang="en-US" altLang="zh-CN" sz="1600" b="1" dirty="0">
              <a:solidFill>
                <a:srgbClr val="003399"/>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just" fontAlgn="auto">
              <a:lnSpc>
                <a:spcPct val="150000"/>
              </a:lnSpc>
              <a:spcBef>
                <a:spcPts val="0"/>
              </a:spcBef>
              <a:spcAft>
                <a:spcPts val="0"/>
              </a:spcAft>
              <a:buFont typeface="Arial" panose="020B0604020202020204" pitchFamily="34" charset="0"/>
              <a:buNone/>
              <a:defRPr/>
            </a:pPr>
            <a:r>
              <a:rPr lang="en-US" altLang="zh-CN" sz="3600" b="1" dirty="0">
                <a:solidFill>
                  <a:srgbClr val="003366"/>
                </a:solidFill>
                <a:effectLst>
                  <a:outerShdw blurRad="38100" dist="38100" dir="2700000" algn="tl">
                    <a:srgbClr val="000000">
                      <a:alpha val="43137"/>
                    </a:srgbClr>
                  </a:outerShdw>
                </a:effectLst>
                <a:latin typeface="+mn-lt"/>
                <a:ea typeface="+mn-ea"/>
              </a:rPr>
              <a:t>     </a:t>
            </a:r>
          </a:p>
          <a:p>
            <a:pPr algn="just" fontAlgn="auto">
              <a:lnSpc>
                <a:spcPct val="150000"/>
              </a:lnSpc>
              <a:spcBef>
                <a:spcPts val="0"/>
              </a:spcBef>
              <a:spcAft>
                <a:spcPts val="0"/>
              </a:spcAft>
              <a:buFont typeface="Arial" panose="020B0604020202020204" pitchFamily="34" charset="0"/>
              <a:buNone/>
              <a:defRPr/>
            </a:pPr>
            <a:endParaRPr lang="en-US" altLang="zh-CN" sz="3200" b="1" dirty="0">
              <a:solidFill>
                <a:srgbClr val="003366"/>
              </a:solidFill>
              <a:effectLst>
                <a:outerShdw blurRad="38100" dist="38100" dir="2700000" algn="tl">
                  <a:srgbClr val="000000">
                    <a:alpha val="43137"/>
                  </a:srgbClr>
                </a:outerShdw>
              </a:effectLst>
              <a:latin typeface="+mn-lt"/>
              <a:ea typeface="+mn-ea"/>
            </a:endParaRPr>
          </a:p>
          <a:p>
            <a:pPr algn="just" fontAlgn="auto">
              <a:lnSpc>
                <a:spcPct val="150000"/>
              </a:lnSpc>
              <a:spcBef>
                <a:spcPts val="0"/>
              </a:spcBef>
              <a:spcAft>
                <a:spcPts val="0"/>
              </a:spcAft>
              <a:defRPr/>
            </a:pPr>
            <a:r>
              <a:rPr lang="en-US" altLang="zh-CN" sz="2800" b="1" dirty="0">
                <a:solidFill>
                  <a:srgbClr val="003366"/>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p>
          <a:p>
            <a:pPr algn="just" fontAlgn="auto">
              <a:lnSpc>
                <a:spcPct val="150000"/>
              </a:lnSpc>
              <a:spcBef>
                <a:spcPts val="0"/>
              </a:spcBef>
              <a:spcAft>
                <a:spcPts val="0"/>
              </a:spcAft>
              <a:defRPr/>
            </a:pPr>
            <a:r>
              <a:rPr lang="en-US" altLang="zh-CN" sz="2800" b="1" dirty="0">
                <a:solidFill>
                  <a:srgbClr val="003366"/>
                </a:solidFill>
                <a:effectLst>
                  <a:outerShdw blurRad="38100" dist="38100" dir="2700000" algn="tl">
                    <a:srgbClr val="000000">
                      <a:alpha val="43137"/>
                    </a:srgbClr>
                  </a:outerShdw>
                </a:effectLst>
                <a:latin typeface="仿宋" pitchFamily="49" charset="-122"/>
                <a:ea typeface="仿宋" pitchFamily="49" charset="-122"/>
              </a:rPr>
              <a:t>   </a:t>
            </a:r>
            <a:endParaRPr lang="zh-CN" altLang="en-US" b="1" dirty="0">
              <a:solidFill>
                <a:srgbClr val="FF0000"/>
              </a:solidFill>
              <a:effectLst>
                <a:outerShdw blurRad="38100" dist="38100" dir="2700000" algn="tl">
                  <a:srgbClr val="000000">
                    <a:alpha val="43137"/>
                  </a:srgbClr>
                </a:outerShdw>
              </a:effectLst>
              <a:latin typeface="仿宋" pitchFamily="49" charset="-122"/>
              <a:ea typeface="仿宋" pitchFamily="49"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灯片编号占位符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B5260-A186-4F9F-8359-361680E81605}" type="slidenum">
              <a:rPr lang="zh-CN" altLang="en-US" sz="1400">
                <a:solidFill>
                  <a:schemeClr val="tx1"/>
                </a:solidFill>
                <a:latin typeface="Arial" charset="0"/>
              </a:rPr>
              <a:pPr fontAlgn="base">
                <a:spcBef>
                  <a:spcPct val="0"/>
                </a:spcBef>
                <a:spcAft>
                  <a:spcPct val="0"/>
                </a:spcAft>
                <a:defRPr/>
              </a:pPr>
              <a:t>51</a:t>
            </a:fld>
            <a:endParaRPr lang="en-US" altLang="zh-CN" sz="1400">
              <a:solidFill>
                <a:schemeClr val="tx1"/>
              </a:solidFill>
              <a:latin typeface="Arial" charset="0"/>
            </a:endParaRPr>
          </a:p>
        </p:txBody>
      </p:sp>
      <p:sp>
        <p:nvSpPr>
          <p:cNvPr id="2" name="矩形 1"/>
          <p:cNvSpPr/>
          <p:nvPr/>
        </p:nvSpPr>
        <p:spPr>
          <a:xfrm>
            <a:off x="179388" y="0"/>
            <a:ext cx="8964612" cy="6924675"/>
          </a:xfrm>
          <a:prstGeom prst="rect">
            <a:avLst/>
          </a:prstGeom>
        </p:spPr>
        <p:txBody>
          <a:bodyPr>
            <a:spAutoFit/>
          </a:bodyPr>
          <a:lstStyle/>
          <a:p>
            <a:pPr algn="just" fontAlgn="auto">
              <a:lnSpc>
                <a:spcPct val="150000"/>
              </a:lnSpc>
              <a:spcBef>
                <a:spcPts val="0"/>
              </a:spcBef>
              <a:spcAft>
                <a:spcPts val="0"/>
              </a:spcAft>
              <a:defRPr/>
            </a:pPr>
            <a:r>
              <a:rPr lang="en-US" altLang="zh-CN" sz="4800" u="sng" dirty="0">
                <a:solidFill>
                  <a:srgbClr val="000099"/>
                </a:solidFill>
                <a:latin typeface="黑体" panose="02010609060101010101" pitchFamily="49" charset="-122"/>
                <a:ea typeface="黑体" panose="02010609060101010101" pitchFamily="49" charset="-122"/>
              </a:rPr>
              <a:t>4</a:t>
            </a:r>
            <a:r>
              <a:rPr lang="zh-CN" altLang="en-US" sz="4800" u="sng" dirty="0">
                <a:solidFill>
                  <a:srgbClr val="000099"/>
                </a:solidFill>
                <a:latin typeface="黑体" panose="02010609060101010101" pitchFamily="49" charset="-122"/>
                <a:ea typeface="黑体" panose="02010609060101010101" pitchFamily="49" charset="-122"/>
              </a:rPr>
              <a:t>、打铁还得自身硬（全面</a:t>
            </a:r>
            <a:r>
              <a:rPr lang="zh-CN" altLang="zh-CN" sz="4800" u="sng" dirty="0">
                <a:solidFill>
                  <a:srgbClr val="000099"/>
                </a:solidFill>
                <a:latin typeface="黑体" panose="02010609060101010101" pitchFamily="49" charset="-122"/>
                <a:ea typeface="黑体" panose="02010609060101010101" pitchFamily="49" charset="-122"/>
              </a:rPr>
              <a:t>从严治党</a:t>
            </a:r>
            <a:r>
              <a:rPr lang="zh-CN" altLang="en-US" sz="4800" u="sng" dirty="0">
                <a:solidFill>
                  <a:srgbClr val="000099"/>
                </a:solidFill>
                <a:latin typeface="+mn-ea"/>
                <a:ea typeface="+mn-ea"/>
              </a:rPr>
              <a:t>）</a:t>
            </a:r>
            <a:r>
              <a:rPr lang="zh-CN" altLang="zh-CN" sz="4800" b="1" u="sng" dirty="0">
                <a:solidFill>
                  <a:srgbClr val="000099"/>
                </a:solidFill>
                <a:latin typeface="+mn-ea"/>
                <a:ea typeface="+mn-ea"/>
              </a:rPr>
              <a:t>   </a:t>
            </a:r>
            <a:endParaRPr lang="en-US" altLang="zh-CN" sz="4800" b="1" u="sng" dirty="0">
              <a:solidFill>
                <a:srgbClr val="000099"/>
              </a:solidFill>
              <a:latin typeface="+mn-ea"/>
              <a:ea typeface="+mn-ea"/>
            </a:endParaRPr>
          </a:p>
          <a:p>
            <a:pPr algn="just" fontAlgn="auto">
              <a:lnSpc>
                <a:spcPct val="150000"/>
              </a:lnSpc>
              <a:spcBef>
                <a:spcPts val="0"/>
              </a:spcBef>
              <a:spcAft>
                <a:spcPts val="0"/>
              </a:spcAft>
              <a:defRPr/>
            </a:pPr>
            <a:r>
              <a:rPr lang="en-US" altLang="zh-CN" sz="3600" b="1" dirty="0">
                <a:solidFill>
                  <a:srgbClr val="003366"/>
                </a:solidFill>
                <a:latin typeface="+mn-ea"/>
                <a:ea typeface="+mn-ea"/>
              </a:rPr>
              <a:t>    </a:t>
            </a:r>
            <a:r>
              <a:rPr lang="en-US" altLang="zh-CN" sz="3200" b="1" dirty="0">
                <a:solidFill>
                  <a:srgbClr val="CC3300"/>
                </a:solidFill>
                <a:latin typeface="+mn-ea"/>
                <a:ea typeface="+mn-ea"/>
              </a:rPr>
              <a:t>——</a:t>
            </a:r>
            <a:r>
              <a:rPr lang="zh-CN" altLang="zh-CN" sz="3200" b="1" dirty="0">
                <a:solidFill>
                  <a:srgbClr val="CC3300"/>
                </a:solidFill>
                <a:latin typeface="+mn-ea"/>
                <a:ea typeface="+mn-ea"/>
              </a:rPr>
              <a:t>进行具有许多新的历史特点的伟大斗争，关键在党，关键在人。</a:t>
            </a:r>
            <a:r>
              <a:rPr lang="zh-CN" altLang="en-US" sz="3200" b="1" dirty="0">
                <a:solidFill>
                  <a:srgbClr val="003366"/>
                </a:solidFill>
                <a:latin typeface="+mn-ea"/>
                <a:ea typeface="+mn-ea"/>
              </a:rPr>
              <a:t>经受</a:t>
            </a:r>
            <a:r>
              <a:rPr lang="zh-CN" altLang="en-US" sz="3200" b="1" dirty="0">
                <a:solidFill>
                  <a:srgbClr val="FF3300"/>
                </a:solidFill>
                <a:latin typeface="+mn-ea"/>
                <a:ea typeface="+mn-ea"/>
              </a:rPr>
              <a:t>“四大考验”</a:t>
            </a:r>
            <a:r>
              <a:rPr lang="zh-CN" altLang="en-US" sz="3200" b="1" dirty="0">
                <a:solidFill>
                  <a:srgbClr val="003366"/>
                </a:solidFill>
                <a:latin typeface="+mn-ea"/>
                <a:ea typeface="+mn-ea"/>
              </a:rPr>
              <a:t>（执政、改革开放、市场经济、外部环境）；战胜</a:t>
            </a:r>
            <a:r>
              <a:rPr lang="zh-CN" altLang="en-US" sz="3200" b="1" dirty="0">
                <a:solidFill>
                  <a:srgbClr val="FF3300"/>
                </a:solidFill>
                <a:latin typeface="+mn-ea"/>
                <a:ea typeface="+mn-ea"/>
              </a:rPr>
              <a:t>“四大危险”</a:t>
            </a:r>
            <a:r>
              <a:rPr lang="zh-CN" altLang="en-US" sz="3200" b="1" dirty="0">
                <a:solidFill>
                  <a:srgbClr val="002060"/>
                </a:solidFill>
                <a:latin typeface="+mn-ea"/>
                <a:ea typeface="+mn-ea"/>
              </a:rPr>
              <a:t>（</a:t>
            </a:r>
            <a:r>
              <a:rPr lang="zh-CN" altLang="en-US" sz="3200" b="1" dirty="0">
                <a:solidFill>
                  <a:srgbClr val="003366"/>
                </a:solidFill>
                <a:latin typeface="+mn-ea"/>
                <a:ea typeface="+mn-ea"/>
              </a:rPr>
              <a:t>精神懈怠、能力不足、脱离群众、消极腐败）。</a:t>
            </a:r>
            <a:endParaRPr lang="en-US" altLang="zh-CN" sz="3200" b="1" dirty="0">
              <a:solidFill>
                <a:srgbClr val="003366"/>
              </a:solidFill>
              <a:latin typeface="+mn-ea"/>
              <a:ea typeface="+mn-ea"/>
            </a:endParaRPr>
          </a:p>
          <a:p>
            <a:pPr algn="just" fontAlgn="auto">
              <a:lnSpc>
                <a:spcPct val="150000"/>
              </a:lnSpc>
              <a:spcBef>
                <a:spcPts val="0"/>
              </a:spcBef>
              <a:spcAft>
                <a:spcPts val="0"/>
              </a:spcAft>
              <a:defRPr/>
            </a:pPr>
            <a:r>
              <a:rPr lang="en-US" altLang="zh-CN" sz="3600" b="1" dirty="0">
                <a:solidFill>
                  <a:srgbClr val="003366"/>
                </a:solidFill>
                <a:latin typeface="+mn-ea"/>
                <a:ea typeface="+mn-ea"/>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67DAB9A-CE26-419F-84A5-95FC8BF468EE}" type="slidenum">
              <a:rPr lang="zh-CN" altLang="en-US"/>
              <a:pPr>
                <a:defRPr/>
              </a:pPr>
              <a:t>52</a:t>
            </a:fld>
            <a:endParaRPr lang="zh-CN" altLang="en-US"/>
          </a:p>
        </p:txBody>
      </p:sp>
      <p:sp>
        <p:nvSpPr>
          <p:cNvPr id="3" name="矩形 2"/>
          <p:cNvSpPr/>
          <p:nvPr/>
        </p:nvSpPr>
        <p:spPr>
          <a:xfrm>
            <a:off x="250825" y="115888"/>
            <a:ext cx="8424863" cy="5264150"/>
          </a:xfrm>
          <a:prstGeom prst="rect">
            <a:avLst/>
          </a:prstGeom>
        </p:spPr>
        <p:txBody>
          <a:bodyPr>
            <a:spAutoFit/>
          </a:bodyPr>
          <a:lstStyle/>
          <a:p>
            <a:pPr algn="just" fontAlgn="auto">
              <a:lnSpc>
                <a:spcPct val="150000"/>
              </a:lnSpc>
              <a:spcBef>
                <a:spcPts val="0"/>
              </a:spcBef>
              <a:spcAft>
                <a:spcPts val="0"/>
              </a:spcAft>
              <a:defRPr/>
            </a:pPr>
            <a:r>
              <a:rPr lang="en-US" altLang="zh-CN" sz="2800" b="1" dirty="0">
                <a:solidFill>
                  <a:srgbClr val="003366"/>
                </a:solidFill>
                <a:latin typeface="+mn-ea"/>
                <a:ea typeface="+mn-ea"/>
              </a:rPr>
              <a:t>——</a:t>
            </a:r>
            <a:r>
              <a:rPr lang="zh-CN" altLang="en-US" sz="2800" b="1" dirty="0">
                <a:solidFill>
                  <a:srgbClr val="003366"/>
                </a:solidFill>
                <a:latin typeface="+mn-ea"/>
                <a:ea typeface="+mn-ea"/>
              </a:rPr>
              <a:t>坚持党的领导，确保党的领导核心地位，必须加强改善党的领导，加强</a:t>
            </a:r>
            <a:r>
              <a:rPr lang="zh-CN" altLang="en-US" sz="2800" b="1" dirty="0">
                <a:solidFill>
                  <a:srgbClr val="FF0000"/>
                </a:solidFill>
                <a:latin typeface="+mn-ea"/>
                <a:ea typeface="+mn-ea"/>
              </a:rPr>
              <a:t>三项建设</a:t>
            </a:r>
            <a:r>
              <a:rPr lang="zh-CN" altLang="en-US" sz="2800" b="1" dirty="0">
                <a:solidFill>
                  <a:srgbClr val="003366"/>
                </a:solidFill>
                <a:latin typeface="+mn-ea"/>
                <a:ea typeface="+mn-ea"/>
              </a:rPr>
              <a:t>（执政能力、先进性和纯洁性），增强</a:t>
            </a:r>
            <a:r>
              <a:rPr lang="zh-CN" altLang="en-US" sz="2800" b="1" dirty="0">
                <a:solidFill>
                  <a:srgbClr val="FF0000"/>
                </a:solidFill>
                <a:latin typeface="+mn-ea"/>
                <a:ea typeface="+mn-ea"/>
              </a:rPr>
              <a:t>“四自能力”</a:t>
            </a:r>
            <a:r>
              <a:rPr lang="zh-CN" altLang="en-US" sz="2800" b="1" dirty="0">
                <a:solidFill>
                  <a:srgbClr val="002060"/>
                </a:solidFill>
                <a:latin typeface="+mn-ea"/>
                <a:ea typeface="+mn-ea"/>
              </a:rPr>
              <a:t>（自我净化、完善、革新、提高） </a:t>
            </a:r>
            <a:r>
              <a:rPr lang="zh-CN" altLang="en-US" sz="2800" b="1" dirty="0">
                <a:solidFill>
                  <a:srgbClr val="003366"/>
                </a:solidFill>
                <a:latin typeface="+mn-ea"/>
                <a:ea typeface="+mn-ea"/>
              </a:rPr>
              <a:t>，增强</a:t>
            </a:r>
            <a:r>
              <a:rPr lang="zh-CN" altLang="en-US" sz="2800" b="1" dirty="0">
                <a:solidFill>
                  <a:srgbClr val="FF3300"/>
                </a:solidFill>
                <a:latin typeface="+mn-ea"/>
                <a:ea typeface="+mn-ea"/>
              </a:rPr>
              <a:t>三力</a:t>
            </a:r>
            <a:r>
              <a:rPr lang="zh-CN" altLang="en-US" sz="2800" b="1" dirty="0">
                <a:solidFill>
                  <a:srgbClr val="002060"/>
                </a:solidFill>
                <a:latin typeface="+mn-ea"/>
                <a:ea typeface="+mn-ea"/>
              </a:rPr>
              <a:t>（创造力凝聚力战斗力）</a:t>
            </a:r>
            <a:endParaRPr lang="en-US" altLang="zh-CN" sz="2800" b="1" dirty="0">
              <a:solidFill>
                <a:srgbClr val="002060"/>
              </a:solidFill>
              <a:latin typeface="+mn-ea"/>
              <a:ea typeface="+mn-ea"/>
            </a:endParaRPr>
          </a:p>
          <a:p>
            <a:pPr algn="just" fontAlgn="auto">
              <a:lnSpc>
                <a:spcPct val="150000"/>
              </a:lnSpc>
              <a:spcBef>
                <a:spcPts val="0"/>
              </a:spcBef>
              <a:spcAft>
                <a:spcPts val="0"/>
              </a:spcAft>
              <a:defRPr/>
            </a:pPr>
            <a:r>
              <a:rPr lang="en-US" altLang="zh-CN" sz="2800" b="1" dirty="0">
                <a:solidFill>
                  <a:srgbClr val="003366"/>
                </a:solidFill>
                <a:latin typeface="+mn-ea"/>
                <a:ea typeface="+mn-ea"/>
              </a:rPr>
              <a:t>——</a:t>
            </a:r>
            <a:r>
              <a:rPr lang="zh-CN" altLang="en-US" sz="2800" b="1" dirty="0">
                <a:solidFill>
                  <a:srgbClr val="003366"/>
                </a:solidFill>
                <a:latin typeface="+mn-ea"/>
                <a:ea typeface="+mn-ea"/>
              </a:rPr>
              <a:t>全面从严治党，</a:t>
            </a:r>
            <a:r>
              <a:rPr lang="zh-CN" altLang="en-US" sz="2800" b="1" dirty="0">
                <a:solidFill>
                  <a:srgbClr val="FF0000"/>
                </a:solidFill>
                <a:latin typeface="+mn-ea"/>
                <a:ea typeface="+mn-ea"/>
              </a:rPr>
              <a:t>基础在全面</a:t>
            </a:r>
            <a:r>
              <a:rPr lang="zh-CN" altLang="en-US" sz="2800" b="1" dirty="0">
                <a:solidFill>
                  <a:srgbClr val="002060"/>
                </a:solidFill>
                <a:latin typeface="+mn-ea"/>
                <a:ea typeface="+mn-ea"/>
              </a:rPr>
              <a:t>（内容无死角、主体全覆盖，</a:t>
            </a:r>
            <a:r>
              <a:rPr lang="zh-CN" altLang="en-US" sz="2800" b="1" dirty="0">
                <a:solidFill>
                  <a:srgbClr val="800000"/>
                </a:solidFill>
                <a:latin typeface="仿宋" pitchFamily="49" charset="-122"/>
                <a:ea typeface="仿宋" pitchFamily="49" charset="-122"/>
              </a:rPr>
              <a:t>思想建设、组织建设、作风建设、反腐倡廉建设和制度建设</a:t>
            </a:r>
            <a:r>
              <a:rPr lang="zh-CN" altLang="en-US" sz="2800" dirty="0">
                <a:solidFill>
                  <a:srgbClr val="002060"/>
                </a:solidFill>
                <a:latin typeface="黑体" pitchFamily="49" charset="-122"/>
                <a:ea typeface="黑体" pitchFamily="49" charset="-122"/>
              </a:rPr>
              <a:t>）</a:t>
            </a:r>
            <a:r>
              <a:rPr lang="zh-CN" altLang="en-US" sz="2800" b="1" dirty="0">
                <a:solidFill>
                  <a:srgbClr val="002060"/>
                </a:solidFill>
                <a:latin typeface="+mn-ea"/>
                <a:ea typeface="+mn-ea"/>
              </a:rPr>
              <a:t>，</a:t>
            </a:r>
            <a:r>
              <a:rPr lang="zh-CN" altLang="en-US" sz="2800" b="1" dirty="0">
                <a:solidFill>
                  <a:srgbClr val="FF0000"/>
                </a:solidFill>
                <a:latin typeface="+mn-ea"/>
                <a:ea typeface="+mn-ea"/>
              </a:rPr>
              <a:t>关键在严</a:t>
            </a:r>
            <a:r>
              <a:rPr lang="zh-CN" altLang="en-US" sz="2800" b="1" dirty="0">
                <a:solidFill>
                  <a:srgbClr val="003366"/>
                </a:solidFill>
                <a:latin typeface="+mn-ea"/>
                <a:ea typeface="+mn-ea"/>
              </a:rPr>
              <a:t>（真管真严、敢管敢严、长管长严），</a:t>
            </a:r>
            <a:r>
              <a:rPr lang="zh-CN" altLang="en-US" sz="2800" b="1" dirty="0">
                <a:solidFill>
                  <a:srgbClr val="FF0000"/>
                </a:solidFill>
                <a:latin typeface="+mn-ea"/>
                <a:ea typeface="+mn-ea"/>
              </a:rPr>
              <a:t>要害在治</a:t>
            </a:r>
            <a:r>
              <a:rPr lang="zh-CN" altLang="en-US" sz="2800" b="1" dirty="0">
                <a:solidFill>
                  <a:srgbClr val="003366"/>
                </a:solidFill>
                <a:latin typeface="+mn-ea"/>
                <a:ea typeface="+mn-ea"/>
              </a:rPr>
              <a:t>（主体责任、监督责任）</a:t>
            </a:r>
            <a:endParaRPr lang="en-US" altLang="zh-CN" sz="2800" b="1" dirty="0">
              <a:solidFill>
                <a:srgbClr val="003366"/>
              </a:solidFill>
              <a:latin typeface="+mn-ea"/>
              <a:ea typeface="+mn-ea"/>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2"/>
          <p:cNvSpPr>
            <a:spLocks noChangeArrowheads="1"/>
          </p:cNvSpPr>
          <p:nvPr/>
        </p:nvSpPr>
        <p:spPr bwMode="auto">
          <a:xfrm rot="10800000" flipV="1">
            <a:off x="611188" y="0"/>
            <a:ext cx="7643812" cy="3694113"/>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just" eaLnBrk="1" fontAlgn="auto" hangingPunct="1">
              <a:lnSpc>
                <a:spcPct val="150000"/>
              </a:lnSpc>
              <a:spcBef>
                <a:spcPct val="0"/>
              </a:spcBef>
              <a:spcAft>
                <a:spcPts val="0"/>
              </a:spcAft>
              <a:buFontTx/>
              <a:buNone/>
              <a:defRPr/>
            </a:pPr>
            <a:r>
              <a:rPr lang="en-US" altLang="zh-CN" sz="3600" dirty="0" smtClean="0">
                <a:solidFill>
                  <a:srgbClr val="FF3300"/>
                </a:solidFill>
                <a:latin typeface="仿宋" pitchFamily="49" charset="-122"/>
                <a:ea typeface="仿宋" pitchFamily="49" charset="-122"/>
              </a:rPr>
              <a:t>——</a:t>
            </a:r>
            <a:r>
              <a:rPr lang="zh-CN" altLang="en-US" sz="3600" b="1" dirty="0" smtClean="0">
                <a:solidFill>
                  <a:srgbClr val="FF3300"/>
                </a:solidFill>
                <a:latin typeface="黑体" pitchFamily="49" charset="-122"/>
                <a:ea typeface="黑体" pitchFamily="49" charset="-122"/>
              </a:rPr>
              <a:t>把好世界观人生观价值观“总开关”。</a:t>
            </a:r>
            <a:r>
              <a:rPr lang="en-US" altLang="zh-CN" sz="3600" b="1" dirty="0" smtClean="0">
                <a:solidFill>
                  <a:srgbClr val="800000"/>
                </a:solidFill>
                <a:latin typeface="仿宋" pitchFamily="49" charset="-122"/>
                <a:ea typeface="仿宋" pitchFamily="49" charset="-122"/>
              </a:rPr>
              <a:t>    </a:t>
            </a:r>
          </a:p>
          <a:p>
            <a:pPr algn="just" eaLnBrk="1" fontAlgn="auto" hangingPunct="1">
              <a:lnSpc>
                <a:spcPct val="150000"/>
              </a:lnSpc>
              <a:spcBef>
                <a:spcPct val="0"/>
              </a:spcBef>
              <a:spcAft>
                <a:spcPts val="0"/>
              </a:spcAft>
              <a:buFontTx/>
              <a:buNone/>
              <a:defRPr/>
            </a:pPr>
            <a:r>
              <a:rPr lang="en-US" altLang="zh-CN" sz="1800" b="1" dirty="0" smtClean="0">
                <a:solidFill>
                  <a:srgbClr val="800000"/>
                </a:solidFill>
                <a:effectLst>
                  <a:outerShdw blurRad="38100" dist="38100" dir="2700000" algn="tl">
                    <a:srgbClr val="C0C0C0"/>
                  </a:outerShdw>
                </a:effectLst>
                <a:latin typeface="仿宋" pitchFamily="49" charset="-122"/>
                <a:ea typeface="仿宋" pitchFamily="49" charset="-122"/>
              </a:rPr>
              <a:t>    </a:t>
            </a:r>
            <a:r>
              <a:rPr lang="zh-CN" altLang="en-US" sz="2800" b="1" dirty="0" smtClean="0">
                <a:solidFill>
                  <a:srgbClr val="002060"/>
                </a:solidFill>
                <a:effectLst>
                  <a:outerShdw blurRad="38100" dist="38100" dir="2700000" algn="tl">
                    <a:srgbClr val="C0C0C0"/>
                  </a:outerShdw>
                </a:effectLst>
                <a:latin typeface="楷体" pitchFamily="49" charset="-122"/>
                <a:ea typeface="楷体" pitchFamily="49" charset="-122"/>
              </a:rPr>
              <a:t>  </a:t>
            </a:r>
            <a:r>
              <a:rPr lang="zh-CN" altLang="en-US" sz="2800" b="1" dirty="0" smtClean="0">
                <a:solidFill>
                  <a:srgbClr val="FF3300"/>
                </a:solidFill>
                <a:effectLst>
                  <a:outerShdw blurRad="38100" dist="38100" dir="2700000" algn="tl">
                    <a:srgbClr val="C0C0C0"/>
                  </a:outerShdw>
                </a:effectLst>
                <a:latin typeface="楷体" pitchFamily="49" charset="-122"/>
                <a:ea typeface="楷体" pitchFamily="49" charset="-122"/>
              </a:rPr>
              <a:t>理想信念就是共产党人精神上的“钙”，</a:t>
            </a:r>
            <a:r>
              <a:rPr lang="zh-CN" altLang="en-US" sz="2800" b="1" dirty="0" smtClean="0">
                <a:solidFill>
                  <a:srgbClr val="002060"/>
                </a:solidFill>
                <a:effectLst>
                  <a:outerShdw blurRad="38100" dist="38100" dir="2700000" algn="tl">
                    <a:srgbClr val="C0C0C0"/>
                  </a:outerShdw>
                </a:effectLst>
                <a:latin typeface="楷体" pitchFamily="49" charset="-122"/>
                <a:ea typeface="楷体" pitchFamily="49" charset="-122"/>
              </a:rPr>
              <a:t>没有理想信念，精神上就会“缺钙”，就会得“软骨病”</a:t>
            </a:r>
            <a:r>
              <a:rPr lang="zh-CN" altLang="en-US" sz="2800" b="1" dirty="0" smtClean="0">
                <a:solidFill>
                  <a:srgbClr val="002060"/>
                </a:solidFill>
                <a:effectLst>
                  <a:outerShdw blurRad="38100" dist="38100" dir="2700000" algn="tl">
                    <a:srgbClr val="C0C0C0"/>
                  </a:outerShdw>
                </a:effectLst>
                <a:latin typeface="仿宋" pitchFamily="49" charset="-122"/>
                <a:ea typeface="仿宋" pitchFamily="49" charset="-122"/>
              </a:rPr>
              <a:t>。</a:t>
            </a:r>
            <a:endParaRPr lang="en-US" altLang="zh-CN" sz="2400" b="1" dirty="0" smtClean="0">
              <a:solidFill>
                <a:srgbClr val="003366"/>
              </a:solidFill>
              <a:latin typeface="宋体" pitchFamily="2" charset="-122"/>
            </a:endParaRPr>
          </a:p>
        </p:txBody>
      </p:sp>
      <p:sp>
        <p:nvSpPr>
          <p:cNvPr id="447490" name="灯片编号占位符 3"/>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8FD168FE-155D-464A-8FB2-9FD5263B7979}" type="slidenum">
              <a:rPr lang="zh-CN" altLang="en-US" sz="1400"/>
              <a:pPr algn="r"/>
              <a:t>53</a:t>
            </a:fld>
            <a:endParaRPr lang="en-US" altLang="zh-CN" sz="1400"/>
          </a:p>
        </p:txBody>
      </p:sp>
      <p:sp>
        <p:nvSpPr>
          <p:cNvPr id="447491" name="灯片编号占位符 2"/>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32272D38-AF80-45BF-B874-A657ED19DEED}" type="slidenum">
              <a:rPr lang="zh-CN" altLang="en-US" sz="1400"/>
              <a:pPr algn="r"/>
              <a:t>53</a:t>
            </a:fld>
            <a:endParaRPr lang="en-US" altLang="zh-CN" sz="1400"/>
          </a:p>
        </p:txBody>
      </p:sp>
      <p:sp>
        <p:nvSpPr>
          <p:cNvPr id="447492" name="灯片编号占位符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ltLang="zh-CN" sz="1400">
              <a:solidFill>
                <a:schemeClr val="tx1"/>
              </a:solidFill>
              <a:latin typeface="Arial" charset="0"/>
            </a:endParaRPr>
          </a:p>
        </p:txBody>
      </p:sp>
      <p:sp>
        <p:nvSpPr>
          <p:cNvPr id="447493" name="AutoShape 2" descr="http://img1.imgtn.bdimg.com/it/u=4229291652,3721313069&amp;fm=21&amp;gp=0.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latin typeface="Calibri" pitchFamily="34" charset="0"/>
            </a:endParaRPr>
          </a:p>
        </p:txBody>
      </p:sp>
      <p:sp>
        <p:nvSpPr>
          <p:cNvPr id="447494" name="AutoShape 4" descr="http://img1.imgtn.bdimg.com/it/u=4229291652,3721313069&amp;fm=21&amp;gp=0.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latin typeface="Calibri" pitchFamily="34" charset="0"/>
            </a:endParaRPr>
          </a:p>
        </p:txBody>
      </p:sp>
      <p:pic>
        <p:nvPicPr>
          <p:cNvPr id="447495" name="Picture 5" descr="C:\Users\win8\Desktop\11-16031G52420419.jpg"/>
          <p:cNvPicPr>
            <a:picLocks noChangeAspect="1" noChangeArrowheads="1"/>
          </p:cNvPicPr>
          <p:nvPr/>
        </p:nvPicPr>
        <p:blipFill>
          <a:blip r:embed="rId2"/>
          <a:srcRect/>
          <a:stretch>
            <a:fillRect/>
          </a:stretch>
        </p:blipFill>
        <p:spPr bwMode="auto">
          <a:xfrm>
            <a:off x="1979613" y="3573463"/>
            <a:ext cx="5472112" cy="3284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灯片编号占位符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2A4F2F-B3FB-4EB3-884F-3BFCA3E9DED2}" type="slidenum">
              <a:rPr lang="zh-CN" altLang="en-US" sz="1400">
                <a:solidFill>
                  <a:schemeClr val="tx1"/>
                </a:solidFill>
                <a:latin typeface="Arial" charset="0"/>
              </a:rPr>
              <a:pPr fontAlgn="base">
                <a:spcBef>
                  <a:spcPct val="0"/>
                </a:spcBef>
                <a:spcAft>
                  <a:spcPct val="0"/>
                </a:spcAft>
                <a:defRPr/>
              </a:pPr>
              <a:t>54</a:t>
            </a:fld>
            <a:endParaRPr lang="en-US" altLang="zh-CN" sz="1400">
              <a:solidFill>
                <a:schemeClr val="tx1"/>
              </a:solidFill>
              <a:latin typeface="Arial" charset="0"/>
            </a:endParaRPr>
          </a:p>
        </p:txBody>
      </p:sp>
      <p:sp>
        <p:nvSpPr>
          <p:cNvPr id="3" name="矩形 2"/>
          <p:cNvSpPr/>
          <p:nvPr/>
        </p:nvSpPr>
        <p:spPr>
          <a:xfrm>
            <a:off x="250825" y="188913"/>
            <a:ext cx="8208963" cy="5724525"/>
          </a:xfrm>
          <a:prstGeom prst="rect">
            <a:avLst/>
          </a:prstGeom>
        </p:spPr>
        <p:txBody>
          <a:bodyPr>
            <a:spAutoFit/>
          </a:bodyPr>
          <a:lstStyle/>
          <a:p>
            <a:pPr fontAlgn="auto">
              <a:lnSpc>
                <a:spcPct val="150000"/>
              </a:lnSpc>
              <a:spcBef>
                <a:spcPts val="0"/>
              </a:spcBef>
              <a:spcAft>
                <a:spcPts val="0"/>
              </a:spcAft>
              <a:defRPr/>
            </a:pPr>
            <a:r>
              <a:rPr lang="en-US" altLang="zh-CN" sz="2400" b="1" dirty="0">
                <a:solidFill>
                  <a:srgbClr val="FF0000"/>
                </a:solidFill>
                <a:latin typeface="黑体" pitchFamily="49" charset="-122"/>
                <a:ea typeface="黑体" pitchFamily="49" charset="-122"/>
              </a:rPr>
              <a:t>     </a:t>
            </a:r>
            <a:r>
              <a:rPr lang="en-US" altLang="zh-CN" sz="2800" b="1" dirty="0">
                <a:solidFill>
                  <a:srgbClr val="FF3300"/>
                </a:solidFill>
                <a:latin typeface="黑体" panose="02010609060101010101" pitchFamily="49" charset="-122"/>
                <a:ea typeface="黑体" panose="02010609060101010101" pitchFamily="49" charset="-122"/>
              </a:rPr>
              <a:t>——</a:t>
            </a:r>
            <a:r>
              <a:rPr lang="zh-CN" altLang="en-US" sz="2800" b="1" dirty="0">
                <a:solidFill>
                  <a:srgbClr val="FF3300"/>
                </a:solidFill>
                <a:latin typeface="黑体" panose="02010609060101010101" pitchFamily="49" charset="-122"/>
                <a:ea typeface="黑体" panose="02010609060101010101" pitchFamily="49" charset="-122"/>
              </a:rPr>
              <a:t>培养选拔党和人民需要的好干部。</a:t>
            </a:r>
            <a:r>
              <a:rPr lang="zh-CN" altLang="en-US" sz="2800" b="1" dirty="0">
                <a:solidFill>
                  <a:srgbClr val="FF0000"/>
                </a:solidFill>
                <a:latin typeface="+mn-ea"/>
                <a:ea typeface="+mn-ea"/>
              </a:rPr>
              <a:t>“四铁”</a:t>
            </a:r>
            <a:r>
              <a:rPr lang="zh-CN" altLang="en-US" sz="2800" b="1" dirty="0">
                <a:solidFill>
                  <a:srgbClr val="003366"/>
                </a:solidFill>
                <a:latin typeface="+mn-ea"/>
                <a:ea typeface="+mn-ea"/>
              </a:rPr>
              <a:t>（铁一般的信仰、信念、纪律、担当）；</a:t>
            </a:r>
            <a:r>
              <a:rPr lang="en-US" altLang="zh-CN" sz="2800" b="1" dirty="0">
                <a:solidFill>
                  <a:srgbClr val="FF0000"/>
                </a:solidFill>
                <a:latin typeface="+mn-ea"/>
                <a:ea typeface="+mn-ea"/>
              </a:rPr>
              <a:t>20</a:t>
            </a:r>
            <a:r>
              <a:rPr lang="zh-CN" altLang="en-US" sz="2800" b="1" dirty="0">
                <a:solidFill>
                  <a:srgbClr val="FF0000"/>
                </a:solidFill>
                <a:latin typeface="+mn-ea"/>
                <a:ea typeface="+mn-ea"/>
              </a:rPr>
              <a:t>字标准</a:t>
            </a:r>
            <a:r>
              <a:rPr lang="zh-CN" altLang="en-US" sz="2800" b="1" dirty="0">
                <a:solidFill>
                  <a:srgbClr val="003366"/>
                </a:solidFill>
                <a:latin typeface="+mn-ea"/>
                <a:ea typeface="+mn-ea"/>
              </a:rPr>
              <a:t>（信念坚定、为民服务、勤政务实、敢于担当、清正廉洁）；县委书记心中“四有”（党、民、责、戒）；</a:t>
            </a:r>
            <a:r>
              <a:rPr lang="zh-CN" altLang="en-US" sz="2800" b="1" dirty="0">
                <a:solidFill>
                  <a:srgbClr val="FF0000"/>
                </a:solidFill>
                <a:latin typeface="+mn-ea"/>
                <a:ea typeface="+mn-ea"/>
              </a:rPr>
              <a:t>四个人</a:t>
            </a:r>
            <a:r>
              <a:rPr lang="zh-CN" altLang="en-US" sz="2800" b="1" dirty="0">
                <a:solidFill>
                  <a:srgbClr val="003366"/>
                </a:solidFill>
                <a:latin typeface="+mn-ea"/>
                <a:ea typeface="+mn-ea"/>
              </a:rPr>
              <a:t>（政治上的明白人、发展的开路人、群众的贴心人、班子的带头人）；领导干部</a:t>
            </a:r>
            <a:r>
              <a:rPr lang="zh-CN" altLang="en-US" sz="2800" b="1" dirty="0">
                <a:solidFill>
                  <a:srgbClr val="FF0000"/>
                </a:solidFill>
                <a:latin typeface="+mn-ea"/>
                <a:ea typeface="+mn-ea"/>
              </a:rPr>
              <a:t>“三严”</a:t>
            </a:r>
            <a:r>
              <a:rPr lang="zh-CN" altLang="en-US" sz="2800" b="1" dirty="0">
                <a:solidFill>
                  <a:srgbClr val="003366"/>
                </a:solidFill>
                <a:latin typeface="+mn-ea"/>
                <a:ea typeface="+mn-ea"/>
              </a:rPr>
              <a:t>（严于修身、用权、律已），</a:t>
            </a:r>
            <a:r>
              <a:rPr lang="zh-CN" altLang="en-US" sz="2800" b="1" dirty="0">
                <a:solidFill>
                  <a:srgbClr val="FF0000"/>
                </a:solidFill>
                <a:latin typeface="+mn-ea"/>
                <a:ea typeface="+mn-ea"/>
              </a:rPr>
              <a:t>“三实”</a:t>
            </a:r>
            <a:r>
              <a:rPr lang="zh-CN" altLang="en-US" sz="2800" b="1" dirty="0">
                <a:solidFill>
                  <a:srgbClr val="003366"/>
                </a:solidFill>
                <a:latin typeface="+mn-ea"/>
                <a:ea typeface="+mn-ea"/>
              </a:rPr>
              <a:t>（谋事、创业、做人）。</a:t>
            </a:r>
            <a:endParaRPr lang="en-US" altLang="zh-CN" sz="2800" b="1" dirty="0">
              <a:solidFill>
                <a:srgbClr val="FF0000"/>
              </a:solidFill>
              <a:latin typeface="+mn-ea"/>
              <a:ea typeface="+mn-ea"/>
            </a:endParaRPr>
          </a:p>
          <a:p>
            <a:pPr fontAlgn="auto">
              <a:lnSpc>
                <a:spcPct val="150000"/>
              </a:lnSpc>
              <a:spcBef>
                <a:spcPts val="0"/>
              </a:spcBef>
              <a:spcAft>
                <a:spcPts val="0"/>
              </a:spcAft>
              <a:defRPr/>
            </a:pPr>
            <a:r>
              <a:rPr lang="en-US" altLang="zh-CN" sz="2000" dirty="0">
                <a:solidFill>
                  <a:srgbClr val="000099"/>
                </a:solidFill>
                <a:latin typeface="+mn-lt"/>
                <a:ea typeface="+mn-ea"/>
              </a:rPr>
              <a:t>  </a:t>
            </a:r>
            <a:endParaRPr lang="zh-CN" altLang="zh-CN" sz="2000" dirty="0">
              <a:solidFill>
                <a:srgbClr val="000099"/>
              </a:solidFill>
              <a:latin typeface="+mn-lt"/>
              <a:ea typeface="+mn-ea"/>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4B4DF31C-EC7F-4900-A8E4-FFEF5761EE9E}" type="slidenum">
              <a:rPr lang="zh-CN" altLang="en-US"/>
              <a:pPr>
                <a:defRPr/>
              </a:pPr>
              <a:t>55</a:t>
            </a:fld>
            <a:endParaRPr lang="zh-CN" altLang="en-US"/>
          </a:p>
        </p:txBody>
      </p:sp>
      <p:sp>
        <p:nvSpPr>
          <p:cNvPr id="449538" name="矩形 2"/>
          <p:cNvSpPr>
            <a:spLocks noChangeArrowheads="1"/>
          </p:cNvSpPr>
          <p:nvPr/>
        </p:nvSpPr>
        <p:spPr bwMode="auto">
          <a:xfrm>
            <a:off x="539750" y="1341438"/>
            <a:ext cx="8280400" cy="3970337"/>
          </a:xfrm>
          <a:prstGeom prst="rect">
            <a:avLst/>
          </a:prstGeom>
          <a:noFill/>
          <a:ln w="9525">
            <a:noFill/>
            <a:miter lim="800000"/>
            <a:headEnd/>
            <a:tailEnd/>
          </a:ln>
        </p:spPr>
        <p:txBody>
          <a:bodyPr>
            <a:spAutoFit/>
          </a:bodyPr>
          <a:lstStyle/>
          <a:p>
            <a:r>
              <a:rPr lang="en-US" altLang="zh-CN" sz="1400" b="1">
                <a:solidFill>
                  <a:srgbClr val="FF0000"/>
                </a:solidFill>
                <a:latin typeface="黑体" pitchFamily="49" charset="-122"/>
                <a:ea typeface="黑体" pitchFamily="49" charset="-122"/>
              </a:rPr>
              <a:t> </a:t>
            </a:r>
            <a:r>
              <a:rPr lang="en-US" altLang="zh-CN" sz="3600">
                <a:solidFill>
                  <a:srgbClr val="000099"/>
                </a:solidFill>
                <a:latin typeface="黑体" pitchFamily="49" charset="-122"/>
                <a:ea typeface="黑体" pitchFamily="49" charset="-122"/>
              </a:rPr>
              <a:t>——</a:t>
            </a:r>
            <a:r>
              <a:rPr lang="zh-CN" altLang="zh-CN" sz="3600">
                <a:solidFill>
                  <a:srgbClr val="000099"/>
                </a:solidFill>
                <a:latin typeface="黑体" pitchFamily="49" charset="-122"/>
                <a:ea typeface="黑体" pitchFamily="49" charset="-122"/>
              </a:rPr>
              <a:t>把纪律</a:t>
            </a:r>
            <a:r>
              <a:rPr lang="zh-CN" altLang="en-US" sz="3600">
                <a:solidFill>
                  <a:srgbClr val="000099"/>
                </a:solidFill>
                <a:latin typeface="黑体" pitchFamily="49" charset="-122"/>
                <a:ea typeface="黑体" pitchFamily="49" charset="-122"/>
              </a:rPr>
              <a:t>和</a:t>
            </a:r>
            <a:r>
              <a:rPr lang="zh-CN" altLang="zh-CN" sz="3600">
                <a:solidFill>
                  <a:srgbClr val="000099"/>
                </a:solidFill>
                <a:latin typeface="黑体" pitchFamily="49" charset="-122"/>
                <a:ea typeface="黑体" pitchFamily="49" charset="-122"/>
              </a:rPr>
              <a:t>规矩</a:t>
            </a:r>
            <a:r>
              <a:rPr lang="zh-CN" altLang="en-US" sz="3600">
                <a:solidFill>
                  <a:srgbClr val="000099"/>
                </a:solidFill>
                <a:latin typeface="黑体" pitchFamily="49" charset="-122"/>
                <a:ea typeface="黑体" pitchFamily="49" charset="-122"/>
              </a:rPr>
              <a:t>挺在前面</a:t>
            </a:r>
            <a:r>
              <a:rPr lang="zh-CN" altLang="zh-CN" sz="3600">
                <a:solidFill>
                  <a:srgbClr val="000099"/>
                </a:solidFill>
                <a:latin typeface="黑体" pitchFamily="49" charset="-122"/>
                <a:ea typeface="黑体" pitchFamily="49" charset="-122"/>
              </a:rPr>
              <a:t>。</a:t>
            </a:r>
            <a:r>
              <a:rPr lang="zh-CN" altLang="zh-CN" sz="3600">
                <a:solidFill>
                  <a:srgbClr val="800000"/>
                </a:solidFill>
                <a:latin typeface="黑体" pitchFamily="49" charset="-122"/>
                <a:ea typeface="黑体" pitchFamily="49" charset="-122"/>
              </a:rPr>
              <a:t>党的纪律是刚性约束，</a:t>
            </a:r>
            <a:r>
              <a:rPr lang="zh-CN" altLang="en-US" sz="3600">
                <a:solidFill>
                  <a:srgbClr val="FF0000"/>
                </a:solidFill>
                <a:latin typeface="黑体" pitchFamily="49" charset="-122"/>
                <a:ea typeface="黑体" pitchFamily="49" charset="-122"/>
              </a:rPr>
              <a:t>严明政治、组织纪律，严格执行廉洁、群众、工作、生活纪律。</a:t>
            </a:r>
            <a:r>
              <a:rPr lang="zh-CN" altLang="zh-CN" sz="3600">
                <a:solidFill>
                  <a:srgbClr val="800000"/>
                </a:solidFill>
                <a:latin typeface="黑体" pitchFamily="49" charset="-122"/>
                <a:ea typeface="黑体" pitchFamily="49" charset="-122"/>
              </a:rPr>
              <a:t>党在长期实践中形成的</a:t>
            </a:r>
            <a:r>
              <a:rPr lang="zh-CN" altLang="zh-CN" sz="3600">
                <a:solidFill>
                  <a:srgbClr val="FF0000"/>
                </a:solidFill>
                <a:latin typeface="黑体" pitchFamily="49" charset="-122"/>
                <a:ea typeface="黑体" pitchFamily="49" charset="-122"/>
              </a:rPr>
              <a:t>优良传统和工作惯例也是重要的党内规矩</a:t>
            </a:r>
            <a:r>
              <a:rPr lang="zh-CN" altLang="en-US" sz="3600">
                <a:solidFill>
                  <a:srgbClr val="800000"/>
                </a:solidFill>
                <a:latin typeface="黑体" pitchFamily="49" charset="-122"/>
                <a:ea typeface="黑体" pitchFamily="49" charset="-122"/>
              </a:rPr>
              <a:t>，</a:t>
            </a:r>
            <a:r>
              <a:rPr lang="zh-CN" altLang="zh-CN" sz="3600">
                <a:solidFill>
                  <a:srgbClr val="800000"/>
                </a:solidFill>
                <a:latin typeface="黑体" pitchFamily="49" charset="-122"/>
                <a:ea typeface="黑体" pitchFamily="49" charset="-122"/>
              </a:rPr>
              <a:t>经过实践检验，约定俗成、行之有效，需要全党长期坚持并自觉遵循。</a:t>
            </a:r>
            <a:endParaRPr lang="zh-CN" altLang="en-US" sz="3600">
              <a:latin typeface="Calibri"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灯片编号占位符 1"/>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1B837ADD-88E1-4919-8811-C903FEF3F5B7}" type="slidenum">
              <a:rPr lang="zh-CN" altLang="en-US" sz="1400"/>
              <a:pPr algn="r"/>
              <a:t>56</a:t>
            </a:fld>
            <a:endParaRPr lang="en-US" altLang="zh-CN" sz="1400"/>
          </a:p>
        </p:txBody>
      </p:sp>
      <p:sp>
        <p:nvSpPr>
          <p:cNvPr id="73731" name="矩形 2"/>
          <p:cNvSpPr>
            <a:spLocks noChangeArrowheads="1"/>
          </p:cNvSpPr>
          <p:nvPr/>
        </p:nvSpPr>
        <p:spPr bwMode="auto">
          <a:xfrm>
            <a:off x="395288" y="0"/>
            <a:ext cx="7921625" cy="6786563"/>
          </a:xfrm>
          <a:prstGeom prst="rect">
            <a:avLst/>
          </a:prstGeom>
          <a:noFill/>
          <a:ln>
            <a:noFill/>
          </a:ln>
          <a:extLst>
            <a:ext uri="{909E8E84-426E-40DD-AFC4-6F175D3DCCD1}"/>
            <a:ext uri="{91240B29-F687-4F45-9708-019B960494DF}"/>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just" eaLnBrk="1" fontAlgn="auto" hangingPunct="1">
              <a:lnSpc>
                <a:spcPct val="150000"/>
              </a:lnSpc>
              <a:spcBef>
                <a:spcPct val="0"/>
              </a:spcBef>
              <a:spcAft>
                <a:spcPts val="0"/>
              </a:spcAft>
              <a:buFontTx/>
              <a:buNone/>
              <a:defRPr/>
            </a:pPr>
            <a:r>
              <a:rPr lang="zh-CN" altLang="en-US" sz="2000" b="1" dirty="0" smtClean="0">
                <a:solidFill>
                  <a:srgbClr val="FF3300"/>
                </a:solidFill>
                <a:latin typeface="黑体" pitchFamily="49" charset="-122"/>
                <a:ea typeface="黑体" pitchFamily="49" charset="-122"/>
              </a:rPr>
              <a:t>    </a:t>
            </a:r>
            <a:r>
              <a:rPr lang="en-US" altLang="zh-CN" b="1" cap="small" dirty="0">
                <a:solidFill>
                  <a:srgbClr val="000099"/>
                </a:solidFill>
                <a:latin typeface="黑体" panose="02010609060101010101" pitchFamily="49" charset="-122"/>
                <a:ea typeface="黑体" panose="02010609060101010101" pitchFamily="49" charset="-122"/>
              </a:rPr>
              <a:t>——</a:t>
            </a:r>
            <a:r>
              <a:rPr lang="zh-CN" altLang="en-US" b="1" cap="small" dirty="0">
                <a:solidFill>
                  <a:srgbClr val="000099"/>
                </a:solidFill>
                <a:latin typeface="黑体" panose="02010609060101010101" pitchFamily="49" charset="-122"/>
                <a:ea typeface="黑体" panose="02010609060101010101" pitchFamily="49" charset="-122"/>
              </a:rPr>
              <a:t>作风建设永远在路上</a:t>
            </a:r>
            <a:r>
              <a:rPr lang="zh-CN" altLang="en-US" b="1" cap="small" dirty="0" smtClean="0">
                <a:solidFill>
                  <a:srgbClr val="000099"/>
                </a:solidFill>
                <a:latin typeface="黑体" panose="02010609060101010101" pitchFamily="49" charset="-122"/>
                <a:ea typeface="黑体" panose="02010609060101010101" pitchFamily="49" charset="-122"/>
              </a:rPr>
              <a:t>。</a:t>
            </a:r>
            <a:r>
              <a:rPr lang="zh-CN" altLang="en-US" sz="2800" b="1" cap="small" dirty="0" smtClean="0">
                <a:solidFill>
                  <a:srgbClr val="800000"/>
                </a:solidFill>
                <a:latin typeface="仿宋" pitchFamily="49" charset="-122"/>
                <a:ea typeface="仿宋" pitchFamily="49" charset="-122"/>
              </a:rPr>
              <a:t>作风问题绝对不是小事，如果不坚决纠正不良风气，任其发展下去，就会像一座无形的墙把我们党和人民群众隔开，我们党就会失去根基、失去血脉、失去力量。</a:t>
            </a:r>
            <a:endParaRPr lang="en-US" altLang="zh-CN" sz="2800" b="1" cap="small" dirty="0" smtClean="0">
              <a:solidFill>
                <a:srgbClr val="800000"/>
              </a:solidFill>
              <a:latin typeface="仿宋" pitchFamily="49" charset="-122"/>
              <a:ea typeface="仿宋" pitchFamily="49" charset="-122"/>
            </a:endParaRPr>
          </a:p>
          <a:p>
            <a:pPr algn="just" eaLnBrk="1" fontAlgn="auto" hangingPunct="1">
              <a:lnSpc>
                <a:spcPct val="150000"/>
              </a:lnSpc>
              <a:spcBef>
                <a:spcPct val="0"/>
              </a:spcBef>
              <a:spcAft>
                <a:spcPts val="0"/>
              </a:spcAft>
              <a:buFontTx/>
              <a:buNone/>
              <a:defRPr/>
            </a:pPr>
            <a:r>
              <a:rPr lang="en-US" altLang="zh-CN" sz="2800" b="1" cap="small" dirty="0">
                <a:solidFill>
                  <a:srgbClr val="800000"/>
                </a:solidFill>
                <a:latin typeface="仿宋" pitchFamily="49" charset="-122"/>
                <a:ea typeface="仿宋" pitchFamily="49" charset="-122"/>
              </a:rPr>
              <a:t> </a:t>
            </a:r>
            <a:r>
              <a:rPr lang="en-US" altLang="zh-CN" sz="2800" b="1" cap="small" dirty="0" smtClean="0">
                <a:solidFill>
                  <a:srgbClr val="800000"/>
                </a:solidFill>
                <a:latin typeface="仿宋" pitchFamily="49" charset="-122"/>
                <a:ea typeface="仿宋" pitchFamily="49" charset="-122"/>
              </a:rPr>
              <a:t>   </a:t>
            </a:r>
          </a:p>
          <a:p>
            <a:pPr algn="just" eaLnBrk="1" fontAlgn="auto" hangingPunct="1">
              <a:lnSpc>
                <a:spcPct val="150000"/>
              </a:lnSpc>
              <a:spcBef>
                <a:spcPct val="0"/>
              </a:spcBef>
              <a:spcAft>
                <a:spcPts val="0"/>
              </a:spcAft>
              <a:buFontTx/>
              <a:buNone/>
              <a:defRPr/>
            </a:pPr>
            <a:endParaRPr lang="en-US" altLang="zh-CN" sz="2800" b="1" cap="small" dirty="0" smtClean="0">
              <a:solidFill>
                <a:srgbClr val="800000"/>
              </a:solidFill>
              <a:effectLst>
                <a:outerShdw blurRad="38100" dist="38100" dir="2700000" algn="tl">
                  <a:srgbClr val="000000">
                    <a:alpha val="43137"/>
                  </a:srgbClr>
                </a:outerShdw>
              </a:effectLst>
              <a:latin typeface="仿宋" pitchFamily="49" charset="-122"/>
              <a:ea typeface="仿宋" pitchFamily="49" charset="-122"/>
            </a:endParaRPr>
          </a:p>
          <a:p>
            <a:pPr algn="just" eaLnBrk="1" fontAlgn="auto" hangingPunct="1">
              <a:lnSpc>
                <a:spcPct val="150000"/>
              </a:lnSpc>
              <a:spcBef>
                <a:spcPct val="0"/>
              </a:spcBef>
              <a:spcAft>
                <a:spcPts val="0"/>
              </a:spcAft>
              <a:buFontTx/>
              <a:buNone/>
              <a:defRPr/>
            </a:pPr>
            <a:r>
              <a:rPr lang="zh-CN" altLang="en-US" sz="2400" b="1" cap="small" dirty="0" smtClean="0">
                <a:solidFill>
                  <a:srgbClr val="800000"/>
                </a:solidFill>
                <a:effectLst>
                  <a:outerShdw blurRad="38100" dist="38100" dir="2700000" algn="tl">
                    <a:srgbClr val="000000">
                      <a:alpha val="43137"/>
                    </a:srgbClr>
                  </a:outerShdw>
                </a:effectLst>
                <a:latin typeface="+mn-ea"/>
                <a:ea typeface="+mn-ea"/>
              </a:rPr>
              <a:t>    </a:t>
            </a:r>
            <a:r>
              <a:rPr lang="zh-CN" altLang="en-US" sz="2400" b="1" cap="small" dirty="0" smtClean="0">
                <a:solidFill>
                  <a:schemeClr val="accent6">
                    <a:lumMod val="50000"/>
                  </a:schemeClr>
                </a:solidFill>
                <a:effectLst>
                  <a:outerShdw blurRad="38100" dist="38100" dir="2700000" algn="tl">
                    <a:srgbClr val="000000">
                      <a:alpha val="43137"/>
                    </a:srgbClr>
                  </a:outerShdw>
                </a:effectLst>
                <a:latin typeface="+mn-ea"/>
                <a:ea typeface="+mn-ea"/>
              </a:rPr>
              <a:t>古罗马历史学家</a:t>
            </a:r>
            <a:r>
              <a:rPr lang="zh-CN" altLang="en-US" sz="2400" b="1" cap="small" dirty="0">
                <a:solidFill>
                  <a:schemeClr val="accent6">
                    <a:lumMod val="50000"/>
                  </a:schemeClr>
                </a:solidFill>
                <a:effectLst>
                  <a:outerShdw blurRad="38100" dist="38100" dir="2700000" algn="tl">
                    <a:srgbClr val="000000">
                      <a:alpha val="43137"/>
                    </a:srgbClr>
                  </a:outerShdw>
                </a:effectLst>
                <a:latin typeface="+mn-ea"/>
              </a:rPr>
              <a:t>塔西</a:t>
            </a:r>
            <a:r>
              <a:rPr lang="zh-CN" altLang="en-US" sz="2400" b="1" cap="small" dirty="0" smtClean="0">
                <a:solidFill>
                  <a:schemeClr val="accent6">
                    <a:lumMod val="50000"/>
                  </a:schemeClr>
                </a:solidFill>
                <a:effectLst>
                  <a:outerShdw blurRad="38100" dist="38100" dir="2700000" algn="tl">
                    <a:srgbClr val="000000">
                      <a:alpha val="43137"/>
                    </a:srgbClr>
                  </a:outerShdw>
                </a:effectLst>
                <a:latin typeface="+mn-ea"/>
              </a:rPr>
              <a:t>佗（</a:t>
            </a:r>
            <a:r>
              <a:rPr lang="zh-CN" altLang="en-US" sz="2400" b="1" cap="small" dirty="0" smtClean="0">
                <a:solidFill>
                  <a:schemeClr val="accent6">
                    <a:lumMod val="50000"/>
                  </a:schemeClr>
                </a:solidFill>
                <a:effectLst>
                  <a:outerShdw blurRad="38100" dist="38100" dir="2700000" algn="tl">
                    <a:srgbClr val="000000">
                      <a:alpha val="43137"/>
                    </a:srgbClr>
                  </a:outerShdw>
                </a:effectLst>
                <a:latin typeface="+mn-ea"/>
                <a:ea typeface="+mn-ea"/>
              </a:rPr>
              <a:t>“塔西佗陷阱”）：公权力一旦失去公信力，</a:t>
            </a:r>
            <a:r>
              <a:rPr lang="zh-CN" altLang="en-US" sz="2400" b="1" dirty="0" smtClean="0">
                <a:solidFill>
                  <a:schemeClr val="accent6">
                    <a:lumMod val="50000"/>
                  </a:schemeClr>
                </a:solidFill>
              </a:rPr>
              <a:t>无论说真话还是假话，做好事还是坏事，都会被认为是说假话、做坏事。</a:t>
            </a:r>
            <a:r>
              <a:rPr lang="zh-CN" altLang="en-US" sz="2400" b="1" cap="small" dirty="0" smtClean="0">
                <a:solidFill>
                  <a:schemeClr val="accent6">
                    <a:lumMod val="50000"/>
                  </a:schemeClr>
                </a:solidFill>
                <a:effectLst>
                  <a:outerShdw blurRad="38100" dist="38100" dir="2700000" algn="tl">
                    <a:srgbClr val="000000">
                      <a:alpha val="43137"/>
                    </a:srgbClr>
                  </a:outerShdw>
                </a:effectLst>
                <a:latin typeface="+mn-ea"/>
                <a:ea typeface="+mn-ea"/>
              </a:rPr>
              <a:t>。老百姓成“老不信”。</a:t>
            </a:r>
            <a:endParaRPr lang="en-US" altLang="zh-CN" sz="2400" cap="small" dirty="0">
              <a:solidFill>
                <a:schemeClr val="accent6">
                  <a:lumMod val="50000"/>
                </a:schemeClr>
              </a:solidFill>
              <a:effectLst>
                <a:outerShdw blurRad="38100" dist="38100" dir="2700000" algn="tl">
                  <a:srgbClr val="000000">
                    <a:alpha val="43137"/>
                  </a:srgbClr>
                </a:outerShdw>
              </a:effectLst>
              <a:latin typeface="+mn-ea"/>
            </a:endParaRPr>
          </a:p>
          <a:p>
            <a:pPr algn="just" eaLnBrk="1" fontAlgn="auto" hangingPunct="1">
              <a:lnSpc>
                <a:spcPct val="150000"/>
              </a:lnSpc>
              <a:spcBef>
                <a:spcPct val="0"/>
              </a:spcBef>
              <a:spcAft>
                <a:spcPts val="0"/>
              </a:spcAft>
              <a:buFontTx/>
              <a:buNone/>
              <a:defRPr/>
            </a:pPr>
            <a:endParaRPr lang="en-US" altLang="zh-CN" sz="1800" b="1" dirty="0" smtClean="0">
              <a:solidFill>
                <a:srgbClr val="800000"/>
              </a:solidFill>
              <a:effectLst>
                <a:outerShdw blurRad="38100" dist="38100" dir="2700000" algn="tl">
                  <a:srgbClr val="000000">
                    <a:alpha val="43137"/>
                  </a:srgbClr>
                </a:outerShdw>
              </a:effectLst>
              <a:latin typeface="+mn-ea"/>
              <a:ea typeface="+mn-ea"/>
            </a:endParaRPr>
          </a:p>
        </p:txBody>
      </p:sp>
      <p:sp>
        <p:nvSpPr>
          <p:cNvPr id="450563" name="灯片编号占位符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ltLang="zh-CN" sz="1400">
              <a:solidFill>
                <a:schemeClr val="tx1"/>
              </a:solidFill>
              <a:latin typeface="Arial" charset="0"/>
            </a:endParaRPr>
          </a:p>
        </p:txBody>
      </p:sp>
      <p:pic>
        <p:nvPicPr>
          <p:cNvPr id="450564" name="Picture 1" descr="C:\Users\win8\Desktop\index.jpg"/>
          <p:cNvPicPr>
            <a:picLocks noChangeAspect="1" noChangeArrowheads="1"/>
          </p:cNvPicPr>
          <p:nvPr/>
        </p:nvPicPr>
        <p:blipFill>
          <a:blip r:embed="rId2"/>
          <a:srcRect/>
          <a:stretch>
            <a:fillRect/>
          </a:stretch>
        </p:blipFill>
        <p:spPr bwMode="auto">
          <a:xfrm>
            <a:off x="3059113" y="2636838"/>
            <a:ext cx="3168650" cy="187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灯片编号占位符 1"/>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AA2E47F1-FFAE-4123-901A-C683AFFBD363}" type="slidenum">
              <a:rPr lang="zh-CN" altLang="en-US" sz="1400"/>
              <a:pPr algn="r"/>
              <a:t>57</a:t>
            </a:fld>
            <a:endParaRPr lang="en-US" altLang="zh-CN" sz="1400"/>
          </a:p>
        </p:txBody>
      </p:sp>
      <p:sp>
        <p:nvSpPr>
          <p:cNvPr id="98307" name="矩形 2"/>
          <p:cNvSpPr>
            <a:spLocks noChangeArrowheads="1"/>
          </p:cNvSpPr>
          <p:nvPr/>
        </p:nvSpPr>
        <p:spPr bwMode="auto">
          <a:xfrm>
            <a:off x="323850" y="0"/>
            <a:ext cx="8135938" cy="7294563"/>
          </a:xfrm>
          <a:prstGeom prst="rect">
            <a:avLst/>
          </a:prstGeom>
          <a:noFill/>
          <a:ln>
            <a:noFill/>
          </a:ln>
          <a:extLst>
            <a:ext uri="{909E8E84-426E-40DD-AFC4-6F175D3DCCD1}"/>
            <a:ext uri="{91240B29-F687-4F45-9708-019B960494DF}"/>
          </a:extLst>
        </p:spPr>
        <p:txBody>
          <a:bodyPr>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fontAlgn="auto">
              <a:lnSpc>
                <a:spcPct val="150000"/>
              </a:lnSpc>
              <a:spcBef>
                <a:spcPct val="0"/>
              </a:spcBef>
              <a:spcAft>
                <a:spcPts val="0"/>
              </a:spcAft>
              <a:buFontTx/>
              <a:buNone/>
              <a:defRPr/>
            </a:pPr>
            <a:r>
              <a:rPr lang="en-US" altLang="zh-CN" dirty="0" smtClean="0">
                <a:solidFill>
                  <a:srgbClr val="FF0000"/>
                </a:solidFill>
                <a:latin typeface="黑体" pitchFamily="49" charset="-122"/>
                <a:ea typeface="黑体" pitchFamily="49" charset="-122"/>
              </a:rPr>
              <a:t>    ——</a:t>
            </a:r>
            <a:r>
              <a:rPr lang="zh-CN" altLang="en-US" dirty="0" smtClean="0">
                <a:solidFill>
                  <a:srgbClr val="FF0000"/>
                </a:solidFill>
                <a:latin typeface="黑体" pitchFamily="49" charset="-122"/>
                <a:ea typeface="黑体" pitchFamily="49" charset="-122"/>
              </a:rPr>
              <a:t>以零容忍的态度惩治腐败。</a:t>
            </a:r>
            <a:r>
              <a:rPr lang="zh-CN" altLang="en-US" b="1" cap="all" dirty="0">
                <a:solidFill>
                  <a:srgbClr val="000099"/>
                </a:solidFill>
                <a:latin typeface="+mn-ea"/>
                <a:ea typeface="+mn-ea"/>
              </a:rPr>
              <a:t>多管齐下、综合施策，“老虎”“苍蝇”一起打，</a:t>
            </a:r>
            <a:r>
              <a:rPr lang="zh-CN" altLang="en-US" b="1" cap="all" dirty="0" smtClean="0">
                <a:solidFill>
                  <a:srgbClr val="000099"/>
                </a:solidFill>
                <a:latin typeface="+mn-ea"/>
                <a:ea typeface="+mn-ea"/>
              </a:rPr>
              <a:t>常抓不懈</a:t>
            </a:r>
            <a:r>
              <a:rPr lang="zh-CN" altLang="en-US" b="1" cap="all" dirty="0">
                <a:solidFill>
                  <a:srgbClr val="000099"/>
                </a:solidFill>
                <a:latin typeface="+mn-ea"/>
                <a:ea typeface="+mn-ea"/>
              </a:rPr>
              <a:t>，警钟长鸣。</a:t>
            </a:r>
            <a:r>
              <a:rPr lang="zh-CN" altLang="en-US" b="1" cap="all" dirty="0" smtClean="0">
                <a:solidFill>
                  <a:srgbClr val="000099"/>
                </a:solidFill>
                <a:latin typeface="+mn-ea"/>
                <a:ea typeface="+mn-ea"/>
              </a:rPr>
              <a:t>以</a:t>
            </a:r>
            <a:r>
              <a:rPr lang="zh-CN" altLang="en-US" b="1" cap="all" dirty="0">
                <a:solidFill>
                  <a:srgbClr val="000099"/>
                </a:solidFill>
                <a:latin typeface="+mn-ea"/>
                <a:ea typeface="+mn-ea"/>
              </a:rPr>
              <a:t>反腐肃贪的实际成效</a:t>
            </a:r>
            <a:r>
              <a:rPr lang="zh-CN" altLang="en-US" b="1" cap="all" dirty="0" smtClean="0">
                <a:solidFill>
                  <a:srgbClr val="000099"/>
                </a:solidFill>
                <a:latin typeface="+mn-ea"/>
                <a:ea typeface="+mn-ea"/>
              </a:rPr>
              <a:t>取信于民。把</a:t>
            </a:r>
            <a:r>
              <a:rPr lang="zh-CN" altLang="en-US" b="1" cap="all" dirty="0">
                <a:solidFill>
                  <a:srgbClr val="000099"/>
                </a:solidFill>
                <a:latin typeface="+mn-ea"/>
                <a:ea typeface="+mn-ea"/>
              </a:rPr>
              <a:t>权力关进制度的笼子里，最大限度减少体制缺陷和制度漏洞</a:t>
            </a:r>
            <a:r>
              <a:rPr lang="zh-CN" altLang="en-US" b="1" cap="all" dirty="0" smtClean="0">
                <a:solidFill>
                  <a:srgbClr val="000099"/>
                </a:solidFill>
                <a:latin typeface="+mn-ea"/>
                <a:ea typeface="+mn-ea"/>
              </a:rPr>
              <a:t>。</a:t>
            </a:r>
            <a:endParaRPr lang="en-US" altLang="zh-CN" b="1" cap="all" dirty="0" smtClean="0">
              <a:solidFill>
                <a:srgbClr val="003399"/>
              </a:solidFill>
              <a:effectLst>
                <a:outerShdw blurRad="38100" dist="38100" dir="2700000" algn="tl">
                  <a:srgbClr val="000000">
                    <a:alpha val="43137"/>
                  </a:srgbClr>
                </a:outerShdw>
              </a:effectLst>
              <a:latin typeface="+mn-ea"/>
              <a:ea typeface="+mn-ea"/>
            </a:endParaRPr>
          </a:p>
          <a:p>
            <a:pPr algn="just" fontAlgn="auto">
              <a:lnSpc>
                <a:spcPct val="150000"/>
              </a:lnSpc>
              <a:spcBef>
                <a:spcPct val="0"/>
              </a:spcBef>
              <a:spcAft>
                <a:spcPts val="0"/>
              </a:spcAft>
              <a:buFontTx/>
              <a:buNone/>
              <a:defRPr/>
            </a:pPr>
            <a:endParaRPr lang="en-US" altLang="zh-CN" sz="2400" dirty="0" smtClean="0">
              <a:solidFill>
                <a:srgbClr val="FF0000"/>
              </a:solidFill>
              <a:effectLst>
                <a:outerShdw blurRad="38100" dist="38100" dir="2700000" algn="tl">
                  <a:srgbClr val="000000">
                    <a:alpha val="43137"/>
                  </a:srgbClr>
                </a:outerShdw>
              </a:effectLst>
            </a:endParaRPr>
          </a:p>
          <a:p>
            <a:pPr algn="just" fontAlgn="auto">
              <a:lnSpc>
                <a:spcPct val="150000"/>
              </a:lnSpc>
              <a:spcBef>
                <a:spcPct val="0"/>
              </a:spcBef>
              <a:spcAft>
                <a:spcPts val="0"/>
              </a:spcAft>
              <a:buFontTx/>
              <a:buNone/>
              <a:defRPr/>
            </a:pPr>
            <a:r>
              <a:rPr lang="zh-CN" altLang="en-US" sz="2400" dirty="0" smtClean="0">
                <a:solidFill>
                  <a:srgbClr val="FF0000"/>
                </a:solidFill>
                <a:effectLst>
                  <a:outerShdw blurRad="38100" dist="38100" dir="2700000" algn="tl">
                    <a:srgbClr val="000000">
                      <a:alpha val="43137"/>
                    </a:srgbClr>
                  </a:outerShdw>
                </a:effectLst>
              </a:rPr>
              <a:t>      十八</a:t>
            </a:r>
            <a:r>
              <a:rPr lang="zh-CN" altLang="en-US" sz="2400" dirty="0">
                <a:solidFill>
                  <a:srgbClr val="FF0000"/>
                </a:solidFill>
                <a:effectLst>
                  <a:outerShdw blurRad="38100" dist="38100" dir="2700000" algn="tl">
                    <a:srgbClr val="000000">
                      <a:alpha val="43137"/>
                    </a:srgbClr>
                  </a:outerShdw>
                </a:effectLst>
              </a:rPr>
              <a:t>大以来，</a:t>
            </a:r>
            <a:r>
              <a:rPr lang="zh-CN" altLang="en-US" sz="2400" dirty="0">
                <a:solidFill>
                  <a:srgbClr val="800000"/>
                </a:solidFill>
                <a:effectLst>
                  <a:outerShdw blurRad="38100" dist="38100" dir="2700000" algn="tl">
                    <a:srgbClr val="000000">
                      <a:alpha val="43137"/>
                    </a:srgbClr>
                  </a:outerShdw>
                </a:effectLst>
              </a:rPr>
              <a:t>近</a:t>
            </a:r>
            <a:r>
              <a:rPr lang="en-US" altLang="zh-CN" sz="2400" dirty="0">
                <a:solidFill>
                  <a:srgbClr val="800000"/>
                </a:solidFill>
                <a:effectLst>
                  <a:outerShdw blurRad="38100" dist="38100" dir="2700000" algn="tl">
                    <a:srgbClr val="000000">
                      <a:alpha val="43137"/>
                    </a:srgbClr>
                  </a:outerShdw>
                </a:effectLst>
              </a:rPr>
              <a:t>700</a:t>
            </a:r>
            <a:r>
              <a:rPr lang="zh-CN" altLang="en-US" sz="2400" dirty="0">
                <a:solidFill>
                  <a:srgbClr val="800000"/>
                </a:solidFill>
                <a:effectLst>
                  <a:outerShdw blurRad="38100" dist="38100" dir="2700000" algn="tl">
                    <a:srgbClr val="000000">
                      <a:alpha val="43137"/>
                    </a:srgbClr>
                  </a:outerShdw>
                </a:effectLst>
              </a:rPr>
              <a:t>名官员被调查或处理，</a:t>
            </a:r>
            <a:r>
              <a:rPr lang="zh-CN" altLang="zh-CN" sz="2400" b="1" dirty="0">
                <a:solidFill>
                  <a:srgbClr val="800000"/>
                </a:solidFill>
              </a:rPr>
              <a:t>约</a:t>
            </a:r>
            <a:r>
              <a:rPr lang="en-US" altLang="zh-CN" sz="2400" b="1" dirty="0">
                <a:solidFill>
                  <a:srgbClr val="800000"/>
                </a:solidFill>
              </a:rPr>
              <a:t>10</a:t>
            </a:r>
            <a:r>
              <a:rPr lang="zh-CN" altLang="zh-CN" sz="2400" b="1" dirty="0">
                <a:solidFill>
                  <a:srgbClr val="800000"/>
                </a:solidFill>
              </a:rPr>
              <a:t>万人因违反中央八项规定受到处理</a:t>
            </a:r>
            <a:r>
              <a:rPr lang="zh-CN" altLang="zh-CN" sz="2400" b="1" dirty="0" smtClean="0">
                <a:solidFill>
                  <a:srgbClr val="800000"/>
                </a:solidFill>
              </a:rPr>
              <a:t>，</a:t>
            </a:r>
            <a:r>
              <a:rPr lang="en-US" altLang="zh-CN" sz="2400" b="1" dirty="0" smtClean="0">
                <a:solidFill>
                  <a:srgbClr val="800000"/>
                </a:solidFill>
              </a:rPr>
              <a:t>900</a:t>
            </a:r>
            <a:r>
              <a:rPr lang="zh-CN" altLang="zh-CN" sz="2400" b="1" dirty="0">
                <a:solidFill>
                  <a:srgbClr val="800000"/>
                </a:solidFill>
              </a:rPr>
              <a:t>多起典型案件被通报曝光…… </a:t>
            </a:r>
            <a:r>
              <a:rPr lang="zh-CN" altLang="en-US" sz="2400" dirty="0" smtClean="0">
                <a:solidFill>
                  <a:srgbClr val="800000"/>
                </a:solidFill>
                <a:effectLst>
                  <a:outerShdw blurRad="38100" dist="38100" dir="2700000" algn="tl">
                    <a:srgbClr val="000000">
                      <a:alpha val="43137"/>
                    </a:srgbClr>
                  </a:outerShdw>
                </a:effectLst>
              </a:rPr>
              <a:t> </a:t>
            </a:r>
            <a:r>
              <a:rPr lang="zh-CN" altLang="en-US" sz="2400" dirty="0">
                <a:solidFill>
                  <a:srgbClr val="800000"/>
                </a:solidFill>
                <a:effectLst>
                  <a:outerShdw blurRad="38100" dist="38100" dir="2700000" algn="tl">
                    <a:srgbClr val="000000">
                      <a:alpha val="43137"/>
                    </a:srgbClr>
                  </a:outerShdw>
                </a:effectLst>
              </a:rPr>
              <a:t>中管干部</a:t>
            </a:r>
            <a:r>
              <a:rPr lang="en-US" altLang="zh-CN" sz="2400" dirty="0" smtClean="0">
                <a:solidFill>
                  <a:srgbClr val="800000"/>
                </a:solidFill>
                <a:effectLst>
                  <a:outerShdw blurRad="38100" dist="38100" dir="2700000" algn="tl">
                    <a:srgbClr val="000000">
                      <a:alpha val="43137"/>
                    </a:srgbClr>
                  </a:outerShdw>
                </a:effectLst>
              </a:rPr>
              <a:t>110</a:t>
            </a:r>
            <a:r>
              <a:rPr lang="zh-CN" altLang="en-US" sz="2400" dirty="0" smtClean="0">
                <a:solidFill>
                  <a:srgbClr val="800000"/>
                </a:solidFill>
                <a:effectLst>
                  <a:outerShdw blurRad="38100" dist="38100" dir="2700000" algn="tl">
                    <a:srgbClr val="000000">
                      <a:alpha val="43137"/>
                    </a:srgbClr>
                  </a:outerShdw>
                </a:effectLst>
              </a:rPr>
              <a:t>多人，</a:t>
            </a:r>
            <a:r>
              <a:rPr lang="en-US" altLang="zh-CN" sz="2400" dirty="0" smtClean="0">
                <a:solidFill>
                  <a:srgbClr val="800000"/>
                </a:solidFill>
                <a:effectLst>
                  <a:outerShdw blurRad="38100" dist="38100" dir="2700000" algn="tl">
                    <a:srgbClr val="000000">
                      <a:alpha val="43137"/>
                    </a:srgbClr>
                  </a:outerShdw>
                </a:effectLst>
              </a:rPr>
              <a:t> </a:t>
            </a:r>
            <a:r>
              <a:rPr lang="zh-CN" altLang="en-US" sz="2400" dirty="0" smtClean="0">
                <a:solidFill>
                  <a:srgbClr val="800000"/>
                </a:solidFill>
                <a:effectLst>
                  <a:outerShdw blurRad="38100" dist="38100" dir="2700000" algn="tl">
                    <a:srgbClr val="000000">
                      <a:alpha val="43137"/>
                    </a:srgbClr>
                  </a:outerShdw>
                </a:effectLst>
              </a:rPr>
              <a:t> </a:t>
            </a:r>
            <a:r>
              <a:rPr lang="zh-CN" altLang="en-US" sz="2400" dirty="0">
                <a:solidFill>
                  <a:srgbClr val="800000"/>
                </a:solidFill>
                <a:effectLst>
                  <a:outerShdw blurRad="38100" dist="38100" dir="2700000" algn="tl">
                    <a:srgbClr val="000000">
                      <a:alpha val="43137"/>
                    </a:srgbClr>
                  </a:outerShdw>
                </a:effectLst>
              </a:rPr>
              <a:t>军队将军</a:t>
            </a:r>
            <a:r>
              <a:rPr lang="zh-CN" altLang="en-US" sz="2400" dirty="0" smtClean="0">
                <a:solidFill>
                  <a:srgbClr val="800000"/>
                </a:solidFill>
                <a:effectLst>
                  <a:outerShdw blurRad="38100" dist="38100" dir="2700000" algn="tl">
                    <a:srgbClr val="000000">
                      <a:alpha val="43137"/>
                    </a:srgbClr>
                  </a:outerShdw>
                </a:effectLst>
              </a:rPr>
              <a:t>以上</a:t>
            </a:r>
            <a:r>
              <a:rPr lang="en-US" altLang="zh-CN" sz="2400" dirty="0" smtClean="0">
                <a:solidFill>
                  <a:srgbClr val="800000"/>
                </a:solidFill>
                <a:effectLst>
                  <a:outerShdw blurRad="38100" dist="38100" dir="2700000" algn="tl">
                    <a:srgbClr val="000000">
                      <a:alpha val="43137"/>
                    </a:srgbClr>
                  </a:outerShdw>
                </a:effectLst>
              </a:rPr>
              <a:t>40</a:t>
            </a:r>
            <a:r>
              <a:rPr lang="zh-CN" altLang="en-US" sz="2400" dirty="0" smtClean="0">
                <a:solidFill>
                  <a:srgbClr val="800000"/>
                </a:solidFill>
                <a:effectLst>
                  <a:outerShdw blurRad="38100" dist="38100" dir="2700000" algn="tl">
                    <a:srgbClr val="000000">
                      <a:alpha val="43137"/>
                    </a:srgbClr>
                  </a:outerShdw>
                </a:effectLst>
              </a:rPr>
              <a:t>多人。</a:t>
            </a:r>
            <a:endParaRPr lang="en-US" altLang="zh-CN" sz="2400" b="1" cap="all" dirty="0">
              <a:solidFill>
                <a:srgbClr val="003399"/>
              </a:solidFill>
              <a:effectLst>
                <a:outerShdw blurRad="38100" dist="38100" dir="2700000" algn="tl">
                  <a:srgbClr val="000000">
                    <a:alpha val="43137"/>
                  </a:srgbClr>
                </a:outerShdw>
              </a:effectLst>
              <a:latin typeface="+mn-ea"/>
              <a:ea typeface="+mn-ea"/>
            </a:endParaRPr>
          </a:p>
          <a:p>
            <a:pPr fontAlgn="auto">
              <a:lnSpc>
                <a:spcPct val="150000"/>
              </a:lnSpc>
              <a:spcBef>
                <a:spcPct val="0"/>
              </a:spcBef>
              <a:spcAft>
                <a:spcPts val="0"/>
              </a:spcAft>
              <a:buFontTx/>
              <a:buNone/>
              <a:defRPr/>
            </a:pPr>
            <a:endParaRPr lang="en-US" altLang="zh-CN" sz="2400" dirty="0" smtClean="0">
              <a:solidFill>
                <a:srgbClr val="FF0000"/>
              </a:solidFill>
              <a:effectLst>
                <a:outerShdw blurRad="38100" dist="38100" dir="2700000" algn="tl">
                  <a:srgbClr val="000000">
                    <a:alpha val="43137"/>
                  </a:srgbClr>
                </a:outerShdw>
              </a:effectLst>
              <a:latin typeface="+mn-ea"/>
              <a:ea typeface="+mn-ea"/>
            </a:endParaRPr>
          </a:p>
          <a:p>
            <a:pPr fontAlgn="auto">
              <a:lnSpc>
                <a:spcPct val="150000"/>
              </a:lnSpc>
              <a:spcBef>
                <a:spcPct val="0"/>
              </a:spcBef>
              <a:spcAft>
                <a:spcPts val="0"/>
              </a:spcAft>
              <a:buFontTx/>
              <a:buNone/>
              <a:defRPr/>
            </a:pPr>
            <a:r>
              <a:rPr lang="zh-CN" altLang="en-US" b="1" dirty="0" smtClean="0">
                <a:solidFill>
                  <a:srgbClr val="800000"/>
                </a:solidFill>
                <a:latin typeface="仿宋" pitchFamily="49" charset="-122"/>
                <a:ea typeface="仿宋" pitchFamily="49" charset="-122"/>
              </a:rPr>
              <a:t>    </a:t>
            </a:r>
            <a:endParaRPr lang="zh-CN" altLang="en-US" b="1" dirty="0" smtClean="0">
              <a:solidFill>
                <a:srgbClr val="FF0000"/>
              </a:solidFill>
              <a:latin typeface="仿宋" pitchFamily="49" charset="-122"/>
              <a:ea typeface="仿宋" pitchFamily="49" charset="-122"/>
            </a:endParaRPr>
          </a:p>
        </p:txBody>
      </p:sp>
      <p:sp>
        <p:nvSpPr>
          <p:cNvPr id="451587" name="灯片编号占位符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D86A3F-DDC4-4E56-8087-4CC596E0B285}" type="slidenum">
              <a:rPr lang="zh-CN" altLang="en-US" sz="1400">
                <a:solidFill>
                  <a:schemeClr val="tx1"/>
                </a:solidFill>
                <a:latin typeface="Arial" charset="0"/>
              </a:rPr>
              <a:pPr fontAlgn="base">
                <a:spcBef>
                  <a:spcPct val="0"/>
                </a:spcBef>
                <a:spcAft>
                  <a:spcPct val="0"/>
                </a:spcAft>
                <a:defRPr/>
              </a:pPr>
              <a:t>57</a:t>
            </a:fld>
            <a:endParaRPr lang="en-US" altLang="zh-CN"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609"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452610"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52613" name="标题 1"/>
          <p:cNvSpPr>
            <a:spLocks noGrp="1"/>
          </p:cNvSpPr>
          <p:nvPr>
            <p:ph type="ctrTitle"/>
          </p:nvPr>
        </p:nvSpPr>
        <p:spPr>
          <a:xfrm>
            <a:off x="611188" y="1268413"/>
            <a:ext cx="7772400" cy="1470025"/>
          </a:xfrm>
        </p:spPr>
        <p:txBody>
          <a:bodyPr/>
          <a:lstStyle/>
          <a:p>
            <a:pPr eaLnBrk="1" hangingPunct="1">
              <a:lnSpc>
                <a:spcPct val="150000"/>
              </a:lnSpc>
            </a:pPr>
            <a:r>
              <a:rPr lang="en-US" altLang="zh-CN" sz="4000" b="1" smtClean="0">
                <a:latin typeface="黑体" pitchFamily="49" charset="-122"/>
                <a:ea typeface="黑体" pitchFamily="49" charset="-122"/>
              </a:rPr>
              <a:t>(</a:t>
            </a:r>
            <a:r>
              <a:rPr lang="zh-CN" altLang="en-US" sz="4000" b="1" smtClean="0">
                <a:latin typeface="黑体" pitchFamily="49" charset="-122"/>
                <a:ea typeface="黑体" pitchFamily="49" charset="-122"/>
              </a:rPr>
              <a:t>四</a:t>
            </a:r>
            <a:r>
              <a:rPr lang="en-US" altLang="zh-CN" sz="4000" b="1" smtClean="0">
                <a:latin typeface="黑体" pitchFamily="49" charset="-122"/>
                <a:ea typeface="黑体" pitchFamily="49" charset="-122"/>
              </a:rPr>
              <a:t>)</a:t>
            </a:r>
            <a:r>
              <a:rPr lang="zh-CN" altLang="en-US" sz="4000" b="1" smtClean="0">
                <a:latin typeface="黑体" pitchFamily="49" charset="-122"/>
                <a:ea typeface="黑体" pitchFamily="49" charset="-122"/>
              </a:rPr>
              <a:t>牢固树立“创新、协调、绿色、开放、共享”的发展理念</a:t>
            </a:r>
          </a:p>
        </p:txBody>
      </p:sp>
      <p:sp>
        <p:nvSpPr>
          <p:cNvPr id="12" name="副标题 11"/>
          <p:cNvSpPr>
            <a:spLocks noGrp="1"/>
          </p:cNvSpPr>
          <p:nvPr>
            <p:ph type="subTitle" idx="1"/>
          </p:nvPr>
        </p:nvSpPr>
        <p:spPr>
          <a:xfrm>
            <a:off x="1403350" y="3573463"/>
            <a:ext cx="6624638" cy="1439862"/>
          </a:xfrm>
        </p:spPr>
        <p:txBody>
          <a:bodyPr rtlCol="0">
            <a:noAutofit/>
          </a:bodyPr>
          <a:lstStyle/>
          <a:p>
            <a:pPr lvl="1" algn="l" eaLnBrk="1" fontAlgn="auto" hangingPunct="1">
              <a:lnSpc>
                <a:spcPct val="170000"/>
              </a:lnSpc>
              <a:spcAft>
                <a:spcPts val="0"/>
              </a:spcAft>
              <a:buFont typeface="Wingdings" pitchFamily="2" charset="2"/>
              <a:buChar char="l"/>
              <a:defRPr/>
            </a:pPr>
            <a:r>
              <a:rPr lang="zh-CN" altLang="en-US" sz="1400" b="1" dirty="0" smtClean="0">
                <a:solidFill>
                  <a:srgbClr val="C00000"/>
                </a:solidFill>
                <a:latin typeface="微软雅黑" pitchFamily="34" charset="-122"/>
                <a:ea typeface="微软雅黑" pitchFamily="34" charset="-122"/>
              </a:rPr>
              <a:t> 主要观点：</a:t>
            </a:r>
            <a:endParaRPr lang="en-US" altLang="zh-CN" sz="1400" b="1" dirty="0" smtClean="0">
              <a:solidFill>
                <a:srgbClr val="C00000"/>
              </a:solidFill>
              <a:latin typeface="微软雅黑" pitchFamily="34" charset="-122"/>
              <a:ea typeface="微软雅黑" pitchFamily="34" charset="-122"/>
            </a:endParaRPr>
          </a:p>
          <a:p>
            <a:pPr lvl="1" algn="l" eaLnBrk="1" fontAlgn="auto" hangingPunct="1">
              <a:lnSpc>
                <a:spcPct val="170000"/>
              </a:lnSpc>
              <a:spcAft>
                <a:spcPts val="0"/>
              </a:spcAft>
              <a:buFont typeface="Wingdings" pitchFamily="2" charset="2"/>
              <a:buChar char="l"/>
              <a:defRPr/>
            </a:pPr>
            <a:r>
              <a:rPr lang="zh-CN" altLang="en-US" sz="1400" b="1" dirty="0" smtClean="0">
                <a:latin typeface="微软雅黑" pitchFamily="34" charset="-122"/>
                <a:ea typeface="微软雅黑" pitchFamily="34" charset="-122"/>
              </a:rPr>
              <a:t>坚持以人民为中心的发展思想</a:t>
            </a:r>
            <a:endParaRPr lang="en-US" altLang="zh-CN" sz="1400" b="1" dirty="0" smtClean="0">
              <a:latin typeface="微软雅黑" pitchFamily="34" charset="-122"/>
              <a:ea typeface="微软雅黑" pitchFamily="34" charset="-122"/>
            </a:endParaRPr>
          </a:p>
          <a:p>
            <a:pPr lvl="1" algn="l" eaLnBrk="1" fontAlgn="auto" hangingPunct="1">
              <a:lnSpc>
                <a:spcPct val="170000"/>
              </a:lnSpc>
              <a:spcAft>
                <a:spcPts val="0"/>
              </a:spcAft>
              <a:buFont typeface="Wingdings" pitchFamily="2" charset="2"/>
              <a:buChar char="l"/>
              <a:defRPr/>
            </a:pPr>
            <a:r>
              <a:rPr lang="zh-CN" altLang="en-US" sz="1400" b="1" dirty="0" smtClean="0">
                <a:latin typeface="微软雅黑" pitchFamily="34" charset="-122"/>
                <a:ea typeface="微软雅黑" pitchFamily="34" charset="-122"/>
              </a:rPr>
              <a:t>准确把握新发展理念的科学内涵</a:t>
            </a:r>
            <a:endParaRPr lang="en-US" altLang="zh-CN" sz="1400" b="1" dirty="0" smtClean="0">
              <a:latin typeface="微软雅黑" pitchFamily="34" charset="-122"/>
              <a:ea typeface="微软雅黑" pitchFamily="34" charset="-122"/>
            </a:endParaRPr>
          </a:p>
          <a:p>
            <a:pPr lvl="1" algn="l" eaLnBrk="1" fontAlgn="auto" hangingPunct="1">
              <a:lnSpc>
                <a:spcPct val="170000"/>
              </a:lnSpc>
              <a:spcAft>
                <a:spcPts val="0"/>
              </a:spcAft>
              <a:buFont typeface="Wingdings" pitchFamily="2" charset="2"/>
              <a:buChar char="l"/>
              <a:defRPr/>
            </a:pPr>
            <a:r>
              <a:rPr lang="zh-CN" altLang="en-US" sz="1400" b="1" dirty="0" smtClean="0">
                <a:latin typeface="微软雅黑" pitchFamily="34" charset="-122"/>
                <a:ea typeface="微软雅黑" pitchFamily="34" charset="-122"/>
              </a:rPr>
              <a:t>牢固树立和自觉践行新发展理念</a:t>
            </a:r>
            <a:endParaRPr lang="en-US" altLang="zh-CN" sz="1400" b="1" dirty="0" smtClean="0">
              <a:latin typeface="微软雅黑" pitchFamily="34" charset="-122"/>
              <a:ea typeface="微软雅黑" pitchFamily="34" charset="-122"/>
            </a:endParaRPr>
          </a:p>
        </p:txBody>
      </p:sp>
      <p:sp>
        <p:nvSpPr>
          <p:cNvPr id="8" name="灯片编号占位符 7"/>
          <p:cNvSpPr>
            <a:spLocks noGrp="1"/>
          </p:cNvSpPr>
          <p:nvPr>
            <p:ph type="sldNum" sz="quarter" idx="12"/>
          </p:nvPr>
        </p:nvSpPr>
        <p:spPr/>
        <p:txBody>
          <a:bodyPr/>
          <a:lstStyle/>
          <a:p>
            <a:pPr>
              <a:defRPr/>
            </a:pPr>
            <a:fld id="{E1C48A94-4B09-4371-9B37-3DD1C55E0D2D}" type="slidenum">
              <a:rPr lang="zh-CN" altLang="en-US"/>
              <a:pPr>
                <a:defRPr/>
              </a:pPr>
              <a:t>58</a:t>
            </a:fld>
            <a:endParaRPr lang="zh-CN"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8" name="图片 3"/>
          <p:cNvPicPr>
            <a:picLocks noChangeAspect="1"/>
          </p:cNvPicPr>
          <p:nvPr/>
        </p:nvPicPr>
        <p:blipFill>
          <a:blip r:embed="rId3"/>
          <a:srcRect/>
          <a:stretch>
            <a:fillRect/>
          </a:stretch>
        </p:blipFill>
        <p:spPr bwMode="auto">
          <a:xfrm>
            <a:off x="3708400" y="5732463"/>
            <a:ext cx="941388" cy="876300"/>
          </a:xfrm>
          <a:prstGeom prst="rect">
            <a:avLst/>
          </a:prstGeom>
          <a:noFill/>
          <a:ln w="9525">
            <a:noFill/>
            <a:miter lim="800000"/>
            <a:headEnd/>
            <a:tailEnd/>
          </a:ln>
        </p:spPr>
      </p:pic>
      <p:pic>
        <p:nvPicPr>
          <p:cNvPr id="332809" name="图片 4"/>
          <p:cNvPicPr>
            <a:picLocks noChangeAspect="1"/>
          </p:cNvPicPr>
          <p:nvPr/>
        </p:nvPicPr>
        <p:blipFill>
          <a:blip r:embed="rId4"/>
          <a:srcRect/>
          <a:stretch>
            <a:fillRect/>
          </a:stretch>
        </p:blipFill>
        <p:spPr bwMode="auto">
          <a:xfrm>
            <a:off x="3708400" y="6661150"/>
            <a:ext cx="1096963" cy="196850"/>
          </a:xfrm>
          <a:prstGeom prst="rect">
            <a:avLst/>
          </a:prstGeom>
          <a:noFill/>
          <a:ln w="9525">
            <a:noFill/>
            <a:miter lim="800000"/>
            <a:headEnd/>
            <a:tailEnd/>
          </a:ln>
        </p:spPr>
      </p:pic>
      <p:sp>
        <p:nvSpPr>
          <p:cNvPr id="6" name="矩形 5"/>
          <p:cNvSpPr/>
          <p:nvPr/>
        </p:nvSpPr>
        <p:spPr>
          <a:xfrm>
            <a:off x="22225" y="6275388"/>
            <a:ext cx="3443288" cy="1000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716463" y="6278563"/>
            <a:ext cx="4422775" cy="1031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332812" name="Group 21"/>
          <p:cNvGrpSpPr>
            <a:grpSpLocks/>
          </p:cNvGrpSpPr>
          <p:nvPr/>
        </p:nvGrpSpPr>
        <p:grpSpPr bwMode="auto">
          <a:xfrm rot="-5400000">
            <a:off x="2586831" y="-1092993"/>
            <a:ext cx="242887" cy="4337050"/>
            <a:chOff x="0" y="0"/>
            <a:chExt cx="14288" cy="1589078"/>
          </a:xfrm>
        </p:grpSpPr>
        <p:cxnSp>
          <p:nvCxnSpPr>
            <p:cNvPr id="332818" name="9 Conector recto"/>
            <p:cNvCxnSpPr>
              <a:cxnSpLocks noChangeShapeType="1"/>
            </p:cNvCxnSpPr>
            <p:nvPr/>
          </p:nvCxnSpPr>
          <p:spPr bwMode="auto">
            <a:xfrm>
              <a:off x="0" y="0"/>
              <a:ext cx="0" cy="1589078"/>
            </a:xfrm>
            <a:prstGeom prst="line">
              <a:avLst/>
            </a:prstGeom>
            <a:noFill/>
            <a:ln w="9525">
              <a:solidFill>
                <a:srgbClr val="D9D9D9"/>
              </a:solidFill>
              <a:round/>
              <a:headEnd/>
              <a:tailEnd/>
            </a:ln>
          </p:spPr>
        </p:cxnSp>
        <p:cxnSp>
          <p:nvCxnSpPr>
            <p:cNvPr id="332819" name="10 Conector recto"/>
            <p:cNvCxnSpPr>
              <a:cxnSpLocks noChangeShapeType="1"/>
            </p:cNvCxnSpPr>
            <p:nvPr/>
          </p:nvCxnSpPr>
          <p:spPr bwMode="auto">
            <a:xfrm>
              <a:off x="14288" y="0"/>
              <a:ext cx="0" cy="1589078"/>
            </a:xfrm>
            <a:prstGeom prst="line">
              <a:avLst/>
            </a:prstGeom>
            <a:noFill/>
            <a:ln w="9525">
              <a:solidFill>
                <a:schemeClr val="bg1"/>
              </a:solidFill>
              <a:round/>
              <a:headEnd/>
              <a:tailEnd/>
            </a:ln>
          </p:spPr>
        </p:cxnSp>
      </p:grpSp>
      <p:sp>
        <p:nvSpPr>
          <p:cNvPr id="332813" name="矩形 10"/>
          <p:cNvSpPr>
            <a:spLocks noChangeArrowheads="1"/>
          </p:cNvSpPr>
          <p:nvPr/>
        </p:nvSpPr>
        <p:spPr bwMode="auto">
          <a:xfrm>
            <a:off x="3851275" y="1557338"/>
            <a:ext cx="4897438" cy="4437062"/>
          </a:xfrm>
          <a:prstGeom prst="rect">
            <a:avLst/>
          </a:prstGeom>
          <a:noFill/>
          <a:ln w="9525">
            <a:noFill/>
            <a:miter lim="800000"/>
            <a:headEnd/>
            <a:tailEnd/>
          </a:ln>
        </p:spPr>
        <p:txBody>
          <a:bodyPr>
            <a:spAutoFit/>
          </a:bodyPr>
          <a:lstStyle/>
          <a:p>
            <a:pPr algn="just">
              <a:lnSpc>
                <a:spcPct val="150000"/>
              </a:lnSpc>
            </a:pPr>
            <a:r>
              <a:rPr lang="en-US" altLang="zh-CN" sz="3200" b="1">
                <a:latin typeface="微软雅黑" pitchFamily="34" charset="-122"/>
                <a:ea typeface="微软雅黑" pitchFamily="34" charset="-122"/>
              </a:rPr>
              <a:t>——</a:t>
            </a:r>
            <a:r>
              <a:rPr lang="zh-CN" altLang="en-US" sz="3200" b="1">
                <a:latin typeface="微软雅黑" pitchFamily="34" charset="-122"/>
                <a:ea typeface="微软雅黑" pitchFamily="34" charset="-122"/>
              </a:rPr>
              <a:t>必须坚持发展为了人民、发展依靠人民、发展成果由人民共享，作出更有效的制度安排，使全体人民在共建共享发展中有更多获得感。</a:t>
            </a:r>
          </a:p>
        </p:txBody>
      </p:sp>
      <p:cxnSp>
        <p:nvCxnSpPr>
          <p:cNvPr id="16" name="直接连接符 15"/>
          <p:cNvCxnSpPr/>
          <p:nvPr/>
        </p:nvCxnSpPr>
        <p:spPr>
          <a:xfrm>
            <a:off x="3779838" y="1989138"/>
            <a:ext cx="0" cy="3527425"/>
          </a:xfrm>
          <a:prstGeom prst="line">
            <a:avLst/>
          </a:prstGeom>
        </p:spPr>
        <p:style>
          <a:lnRef idx="1">
            <a:schemeClr val="accent1"/>
          </a:lnRef>
          <a:fillRef idx="0">
            <a:schemeClr val="accent1"/>
          </a:fillRef>
          <a:effectRef idx="0">
            <a:schemeClr val="accent1"/>
          </a:effectRef>
          <a:fontRef idx="minor">
            <a:schemeClr val="tx1"/>
          </a:fontRef>
        </p:style>
      </p:cxnSp>
      <p:pic>
        <p:nvPicPr>
          <p:cNvPr id="332815" name="Picture 3" descr="http://www.qxnrb.com/ipaper/res/1/60/2015-03/24/05/res05_attpic_brief.jpg"/>
          <p:cNvPicPr>
            <a:picLocks noChangeAspect="1" noChangeArrowheads="1"/>
          </p:cNvPicPr>
          <p:nvPr/>
        </p:nvPicPr>
        <p:blipFill>
          <a:blip r:embed="rId5"/>
          <a:srcRect/>
          <a:stretch>
            <a:fillRect/>
          </a:stretch>
        </p:blipFill>
        <p:spPr bwMode="auto">
          <a:xfrm>
            <a:off x="395288" y="2205038"/>
            <a:ext cx="3198812" cy="3297237"/>
          </a:xfrm>
          <a:prstGeom prst="rect">
            <a:avLst/>
          </a:prstGeom>
          <a:noFill/>
          <a:ln w="9525">
            <a:noFill/>
            <a:miter lim="800000"/>
            <a:headEnd/>
            <a:tailEnd/>
          </a:ln>
        </p:spPr>
      </p:pic>
      <p:sp>
        <p:nvSpPr>
          <p:cNvPr id="332816" name="TextBox 14"/>
          <p:cNvSpPr txBox="1">
            <a:spLocks noChangeArrowheads="1"/>
          </p:cNvSpPr>
          <p:nvPr/>
        </p:nvSpPr>
        <p:spPr bwMode="auto">
          <a:xfrm>
            <a:off x="900113" y="765175"/>
            <a:ext cx="6264275" cy="584200"/>
          </a:xfrm>
          <a:prstGeom prst="rect">
            <a:avLst/>
          </a:prstGeom>
          <a:noFill/>
          <a:ln w="9525">
            <a:noFill/>
            <a:miter lim="800000"/>
            <a:headEnd/>
            <a:tailEnd/>
          </a:ln>
        </p:spPr>
        <p:txBody>
          <a:bodyPr>
            <a:spAutoFit/>
          </a:bodyPr>
          <a:lstStyle/>
          <a:p>
            <a:r>
              <a:rPr lang="en-US" altLang="zh-CN" sz="3200" b="1">
                <a:latin typeface="微软雅黑" pitchFamily="34" charset="-122"/>
                <a:ea typeface="微软雅黑" pitchFamily="34" charset="-122"/>
              </a:rPr>
              <a:t>1</a:t>
            </a:r>
            <a:r>
              <a:rPr lang="zh-CN" altLang="en-US" sz="3200" b="1">
                <a:latin typeface="微软雅黑" pitchFamily="34" charset="-122"/>
                <a:ea typeface="微软雅黑" pitchFamily="34" charset="-122"/>
              </a:rPr>
              <a:t>、坚持以人民为中心的发展思想</a:t>
            </a:r>
          </a:p>
        </p:txBody>
      </p:sp>
      <p:sp>
        <p:nvSpPr>
          <p:cNvPr id="13" name="灯片编号占位符 12"/>
          <p:cNvSpPr>
            <a:spLocks noGrp="1"/>
          </p:cNvSpPr>
          <p:nvPr>
            <p:ph type="sldNum" sz="quarter" idx="12"/>
          </p:nvPr>
        </p:nvSpPr>
        <p:spPr/>
        <p:txBody>
          <a:bodyPr/>
          <a:lstStyle/>
          <a:p>
            <a:pPr>
              <a:defRPr/>
            </a:pPr>
            <a:fld id="{46EAEB13-C97C-4BCE-ACE1-B36F5C540C7C}" type="slidenum">
              <a:rPr lang="zh-CN" altLang="en-US"/>
              <a:pPr>
                <a:defRPr/>
              </a:pPr>
              <a:t>59</a:t>
            </a:fld>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矩形 14"/>
          <p:cNvSpPr/>
          <p:nvPr/>
        </p:nvSpPr>
        <p:spPr>
          <a:xfrm flipV="1">
            <a:off x="0" y="1196975"/>
            <a:ext cx="91440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6" name="矩形 15"/>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2531" name="图片 16"/>
          <p:cNvPicPr>
            <a:picLocks noChangeAspect="1"/>
          </p:cNvPicPr>
          <p:nvPr/>
        </p:nvPicPr>
        <p:blipFill>
          <a:blip r:embed="rId3"/>
          <a:srcRect/>
          <a:stretch>
            <a:fillRect/>
          </a:stretch>
        </p:blipFill>
        <p:spPr bwMode="auto">
          <a:xfrm>
            <a:off x="3995738" y="5876925"/>
            <a:ext cx="942975" cy="515938"/>
          </a:xfrm>
          <a:prstGeom prst="rect">
            <a:avLst/>
          </a:prstGeom>
          <a:noFill/>
          <a:ln w="9525">
            <a:noFill/>
            <a:miter lim="800000"/>
            <a:headEnd/>
            <a:tailEnd/>
          </a:ln>
        </p:spPr>
      </p:pic>
      <p:pic>
        <p:nvPicPr>
          <p:cNvPr id="22532" name="图片 17"/>
          <p:cNvPicPr>
            <a:picLocks noChangeAspect="1"/>
          </p:cNvPicPr>
          <p:nvPr/>
        </p:nvPicPr>
        <p:blipFill>
          <a:blip r:embed="rId4"/>
          <a:srcRect/>
          <a:stretch>
            <a:fillRect/>
          </a:stretch>
        </p:blipFill>
        <p:spPr bwMode="auto">
          <a:xfrm>
            <a:off x="3851275" y="6453188"/>
            <a:ext cx="1096963" cy="260350"/>
          </a:xfrm>
          <a:prstGeom prst="rect">
            <a:avLst/>
          </a:prstGeom>
          <a:noFill/>
          <a:ln w="9525">
            <a:noFill/>
            <a:miter lim="800000"/>
            <a:headEnd/>
            <a:tailEnd/>
          </a:ln>
        </p:spPr>
      </p:pic>
      <p:sp>
        <p:nvSpPr>
          <p:cNvPr id="19" name="矩形 18"/>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1" name="灯片编号占位符 20"/>
          <p:cNvSpPr>
            <a:spLocks noGrp="1"/>
          </p:cNvSpPr>
          <p:nvPr>
            <p:ph type="sldNum" sz="quarter" idx="12"/>
          </p:nvPr>
        </p:nvSpPr>
        <p:spPr/>
        <p:txBody>
          <a:bodyPr/>
          <a:lstStyle/>
          <a:p>
            <a:pPr>
              <a:defRPr/>
            </a:pPr>
            <a:fld id="{83498533-A911-4F62-9BB4-E177465AF840}" type="slidenum">
              <a:rPr lang="zh-CN" altLang="en-US"/>
              <a:pPr>
                <a:defRPr/>
              </a:pPr>
              <a:t>6</a:t>
            </a:fld>
            <a:endParaRPr lang="zh-CN" altLang="en-US"/>
          </a:p>
        </p:txBody>
      </p:sp>
      <p:sp>
        <p:nvSpPr>
          <p:cNvPr id="22535" name="TextBox 21"/>
          <p:cNvSpPr txBox="1">
            <a:spLocks noChangeArrowheads="1"/>
          </p:cNvSpPr>
          <p:nvPr/>
        </p:nvSpPr>
        <p:spPr bwMode="auto">
          <a:xfrm>
            <a:off x="0" y="549275"/>
            <a:ext cx="8459788" cy="460375"/>
          </a:xfrm>
          <a:prstGeom prst="rect">
            <a:avLst/>
          </a:prstGeom>
          <a:noFill/>
          <a:ln w="9525">
            <a:noFill/>
            <a:miter lim="800000"/>
            <a:headEnd/>
            <a:tailEnd/>
          </a:ln>
        </p:spPr>
        <p:txBody>
          <a:bodyPr>
            <a:spAutoFit/>
          </a:bodyPr>
          <a:lstStyle/>
          <a:p>
            <a:pPr algn="ctr"/>
            <a:r>
              <a:rPr lang="en-US" altLang="zh-CN" sz="2400" b="1">
                <a:latin typeface="微软雅黑" pitchFamily="34" charset="-122"/>
                <a:ea typeface="微软雅黑" pitchFamily="34" charset="-122"/>
              </a:rPr>
              <a:t>2</a:t>
            </a:r>
            <a:r>
              <a:rPr lang="zh-CN" altLang="en-US" sz="2400" b="1">
                <a:latin typeface="微软雅黑" pitchFamily="34" charset="-122"/>
                <a:ea typeface="微软雅黑" pitchFamily="34" charset="-122"/>
              </a:rPr>
              <a:t>、深刻领会学习习近平总书记系列重要讲话的重大意义</a:t>
            </a:r>
          </a:p>
        </p:txBody>
      </p:sp>
      <p:sp>
        <p:nvSpPr>
          <p:cNvPr id="22536" name="TextBox 29"/>
          <p:cNvSpPr txBox="1">
            <a:spLocks noChangeArrowheads="1"/>
          </p:cNvSpPr>
          <p:nvPr/>
        </p:nvSpPr>
        <p:spPr bwMode="auto">
          <a:xfrm>
            <a:off x="827088" y="1412875"/>
            <a:ext cx="8066087" cy="3354388"/>
          </a:xfrm>
          <a:prstGeom prst="rect">
            <a:avLst/>
          </a:prstGeom>
          <a:noFill/>
          <a:ln w="9525">
            <a:noFill/>
            <a:miter lim="800000"/>
            <a:headEnd/>
            <a:tailEnd/>
          </a:ln>
        </p:spPr>
        <p:txBody>
          <a:bodyPr>
            <a:spAutoFit/>
          </a:bodyPr>
          <a:lstStyle/>
          <a:p>
            <a:pPr>
              <a:lnSpc>
                <a:spcPct val="150000"/>
              </a:lnSpc>
            </a:pPr>
            <a:r>
              <a:rPr lang="zh-CN" altLang="en-US" sz="2800" b="1">
                <a:solidFill>
                  <a:srgbClr val="FF0000"/>
                </a:solidFill>
                <a:latin typeface="微软雅黑" pitchFamily="34" charset="-122"/>
                <a:ea typeface="微软雅黑" pitchFamily="34" charset="-122"/>
              </a:rPr>
              <a:t>理论意义</a:t>
            </a:r>
            <a:r>
              <a:rPr lang="en-US" altLang="zh-CN" sz="2800" b="1">
                <a:solidFill>
                  <a:srgbClr val="FF0000"/>
                </a:solidFill>
                <a:latin typeface="微软雅黑" pitchFamily="34" charset="-122"/>
                <a:ea typeface="微软雅黑" pitchFamily="34" charset="-122"/>
              </a:rPr>
              <a:t>:</a:t>
            </a:r>
          </a:p>
          <a:p>
            <a:pPr>
              <a:lnSpc>
                <a:spcPct val="150000"/>
              </a:lnSpc>
            </a:pPr>
            <a:r>
              <a:rPr lang="zh-CN" altLang="en-US" sz="2800" b="1">
                <a:latin typeface="微软雅黑" pitchFamily="34" charset="-122"/>
                <a:ea typeface="微软雅黑" pitchFamily="34" charset="-122"/>
              </a:rPr>
              <a:t>      系列重要讲话是</a:t>
            </a:r>
            <a:r>
              <a:rPr lang="zh-CN" altLang="en-US" sz="2800" b="1">
                <a:solidFill>
                  <a:srgbClr val="C00000"/>
                </a:solidFill>
                <a:latin typeface="微软雅黑" pitchFamily="34" charset="-122"/>
                <a:ea typeface="微软雅黑" pitchFamily="34" charset="-122"/>
              </a:rPr>
              <a:t>中国特色社会主义理论体系</a:t>
            </a:r>
            <a:r>
              <a:rPr lang="zh-CN" altLang="en-US" sz="2800" b="1">
                <a:latin typeface="微软雅黑" pitchFamily="34" charset="-122"/>
                <a:ea typeface="微软雅黑" pitchFamily="34" charset="-122"/>
              </a:rPr>
              <a:t>最新成果</a:t>
            </a:r>
            <a:r>
              <a:rPr lang="en-US" altLang="zh-CN" sz="2800" b="1">
                <a:latin typeface="微软雅黑" pitchFamily="34" charset="-122"/>
                <a:ea typeface="微软雅黑" pitchFamily="34" charset="-122"/>
              </a:rPr>
              <a:t>,</a:t>
            </a:r>
            <a:r>
              <a:rPr lang="zh-CN" altLang="en-US" sz="2800" b="1">
                <a:latin typeface="微软雅黑" pitchFamily="34" charset="-122"/>
                <a:ea typeface="微软雅黑" pitchFamily="34" charset="-122"/>
              </a:rPr>
              <a:t>是</a:t>
            </a:r>
            <a:r>
              <a:rPr lang="zh-CN" altLang="en-US" sz="2800" b="1">
                <a:solidFill>
                  <a:srgbClr val="C00000"/>
                </a:solidFill>
                <a:latin typeface="微软雅黑" pitchFamily="34" charset="-122"/>
                <a:ea typeface="微软雅黑" pitchFamily="34" charset="-122"/>
              </a:rPr>
              <a:t>马克思主义中国化</a:t>
            </a:r>
            <a:r>
              <a:rPr lang="zh-CN" altLang="en-US" sz="2800" b="1">
                <a:latin typeface="微软雅黑" pitchFamily="34" charset="-122"/>
                <a:ea typeface="微软雅黑" pitchFamily="34" charset="-122"/>
              </a:rPr>
              <a:t>最新成果</a:t>
            </a:r>
            <a:r>
              <a:rPr lang="en-US" altLang="zh-CN" sz="2800" b="1">
                <a:latin typeface="微软雅黑" pitchFamily="34" charset="-122"/>
                <a:ea typeface="微软雅黑" pitchFamily="34" charset="-122"/>
              </a:rPr>
              <a:t>,</a:t>
            </a:r>
            <a:r>
              <a:rPr lang="zh-CN" altLang="en-US" sz="2800" b="1">
                <a:latin typeface="微软雅黑" pitchFamily="34" charset="-122"/>
                <a:ea typeface="微软雅黑" pitchFamily="34" charset="-122"/>
              </a:rPr>
              <a:t>是指导具有许多新的历史特点的伟大斗争的</a:t>
            </a:r>
            <a:r>
              <a:rPr lang="zh-CN" altLang="en-US" sz="2800" b="1">
                <a:solidFill>
                  <a:srgbClr val="C00000"/>
                </a:solidFill>
                <a:latin typeface="微软雅黑" pitchFamily="34" charset="-122"/>
                <a:ea typeface="微软雅黑" pitchFamily="34" charset="-122"/>
              </a:rPr>
              <a:t>鲜活马克思主义</a:t>
            </a:r>
            <a:r>
              <a:rPr lang="zh-CN" altLang="en-US" sz="2800" b="1">
                <a:latin typeface="微软雅黑" pitchFamily="34" charset="-122"/>
                <a:ea typeface="微软雅黑" pitchFamily="34" charset="-122"/>
              </a:rPr>
              <a:t>。</a:t>
            </a:r>
            <a:endParaRPr lang="en-US" altLang="zh-CN" sz="2800" b="1">
              <a:latin typeface="微软雅黑" pitchFamily="34" charset="-122"/>
              <a:ea typeface="微软雅黑" pitchFamily="34" charset="-122"/>
            </a:endParaRPr>
          </a:p>
          <a:p>
            <a:endParaRPr lang="en-US" altLang="zh-CN" sz="2800">
              <a:latin typeface="Calibri" pitchFamily="34" charset="0"/>
            </a:endParaRPr>
          </a:p>
          <a:p>
            <a:endParaRPr lang="zh-CN" altLang="en-US" sz="1600">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57" name="图片 3"/>
          <p:cNvPicPr>
            <a:picLocks noChangeAspect="1"/>
          </p:cNvPicPr>
          <p:nvPr/>
        </p:nvPicPr>
        <p:blipFill>
          <a:blip r:embed="rId2"/>
          <a:srcRect/>
          <a:stretch>
            <a:fillRect/>
          </a:stretch>
        </p:blipFill>
        <p:spPr bwMode="auto">
          <a:xfrm>
            <a:off x="3779838" y="5661025"/>
            <a:ext cx="942975" cy="876300"/>
          </a:xfrm>
          <a:prstGeom prst="rect">
            <a:avLst/>
          </a:prstGeom>
          <a:noFill/>
          <a:ln w="9525">
            <a:noFill/>
            <a:miter lim="800000"/>
            <a:headEnd/>
            <a:tailEnd/>
          </a:ln>
        </p:spPr>
      </p:pic>
      <p:pic>
        <p:nvPicPr>
          <p:cNvPr id="454658" name="图片 4"/>
          <p:cNvPicPr>
            <a:picLocks noChangeAspect="1"/>
          </p:cNvPicPr>
          <p:nvPr/>
        </p:nvPicPr>
        <p:blipFill>
          <a:blip r:embed="rId3"/>
          <a:srcRect/>
          <a:stretch>
            <a:fillRect/>
          </a:stretch>
        </p:blipFill>
        <p:spPr bwMode="auto">
          <a:xfrm>
            <a:off x="3708400" y="6661150"/>
            <a:ext cx="1096963" cy="196850"/>
          </a:xfrm>
          <a:prstGeom prst="rect">
            <a:avLst/>
          </a:prstGeom>
          <a:noFill/>
          <a:ln w="9525">
            <a:noFill/>
            <a:miter lim="800000"/>
            <a:headEnd/>
            <a:tailEnd/>
          </a:ln>
        </p:spPr>
      </p:pic>
      <p:sp>
        <p:nvSpPr>
          <p:cNvPr id="6" name="矩形 5"/>
          <p:cNvSpPr/>
          <p:nvPr/>
        </p:nvSpPr>
        <p:spPr>
          <a:xfrm>
            <a:off x="22225" y="6275388"/>
            <a:ext cx="3443288" cy="1000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5014913" y="6278563"/>
            <a:ext cx="4124325" cy="968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454661" name="Group 21"/>
          <p:cNvGrpSpPr>
            <a:grpSpLocks/>
          </p:cNvGrpSpPr>
          <p:nvPr/>
        </p:nvGrpSpPr>
        <p:grpSpPr bwMode="auto">
          <a:xfrm rot="-5400000">
            <a:off x="2586831" y="-1092993"/>
            <a:ext cx="242887" cy="4337050"/>
            <a:chOff x="0" y="0"/>
            <a:chExt cx="14288" cy="1589078"/>
          </a:xfrm>
        </p:grpSpPr>
        <p:cxnSp>
          <p:nvCxnSpPr>
            <p:cNvPr id="454677" name="9 Conector recto"/>
            <p:cNvCxnSpPr>
              <a:cxnSpLocks noChangeShapeType="1"/>
            </p:cNvCxnSpPr>
            <p:nvPr/>
          </p:nvCxnSpPr>
          <p:spPr bwMode="auto">
            <a:xfrm>
              <a:off x="0" y="0"/>
              <a:ext cx="0" cy="1589078"/>
            </a:xfrm>
            <a:prstGeom prst="line">
              <a:avLst/>
            </a:prstGeom>
            <a:noFill/>
            <a:ln w="9525">
              <a:solidFill>
                <a:srgbClr val="D9D9D9"/>
              </a:solidFill>
              <a:round/>
              <a:headEnd/>
              <a:tailEnd/>
            </a:ln>
          </p:spPr>
        </p:cxnSp>
        <p:cxnSp>
          <p:nvCxnSpPr>
            <p:cNvPr id="454678" name="10 Conector recto"/>
            <p:cNvCxnSpPr>
              <a:cxnSpLocks noChangeShapeType="1"/>
            </p:cNvCxnSpPr>
            <p:nvPr/>
          </p:nvCxnSpPr>
          <p:spPr bwMode="auto">
            <a:xfrm>
              <a:off x="14288" y="0"/>
              <a:ext cx="0" cy="1589078"/>
            </a:xfrm>
            <a:prstGeom prst="line">
              <a:avLst/>
            </a:prstGeom>
            <a:noFill/>
            <a:ln w="9525">
              <a:solidFill>
                <a:schemeClr val="bg1"/>
              </a:solidFill>
              <a:round/>
              <a:headEnd/>
              <a:tailEnd/>
            </a:ln>
          </p:spPr>
        </p:cxnSp>
      </p:grpSp>
      <p:sp>
        <p:nvSpPr>
          <p:cNvPr id="454662" name="TextBox 2"/>
          <p:cNvSpPr txBox="1">
            <a:spLocks noChangeArrowheads="1"/>
          </p:cNvSpPr>
          <p:nvPr/>
        </p:nvSpPr>
        <p:spPr bwMode="auto">
          <a:xfrm>
            <a:off x="361950" y="268288"/>
            <a:ext cx="6338888" cy="523875"/>
          </a:xfrm>
          <a:prstGeom prst="rect">
            <a:avLst/>
          </a:prstGeom>
          <a:noFill/>
          <a:ln w="9525">
            <a:noFill/>
            <a:miter lim="800000"/>
            <a:headEnd/>
            <a:tailEnd/>
          </a:ln>
        </p:spPr>
        <p:txBody>
          <a:bodyPr>
            <a:spAutoFit/>
          </a:bodyPr>
          <a:lstStyle/>
          <a:p>
            <a:r>
              <a:rPr lang="en-US" altLang="zh-CN" sz="2800" b="1">
                <a:latin typeface="微软雅黑" pitchFamily="34" charset="-122"/>
                <a:ea typeface="微软雅黑" pitchFamily="34" charset="-122"/>
              </a:rPr>
              <a:t>2</a:t>
            </a:r>
            <a:r>
              <a:rPr lang="zh-CN" altLang="en-US" sz="2800" b="1">
                <a:latin typeface="微软雅黑" pitchFamily="34" charset="-122"/>
                <a:ea typeface="微软雅黑" pitchFamily="34" charset="-122"/>
              </a:rPr>
              <a:t>、准确把握新发展理念的科学内涵</a:t>
            </a:r>
          </a:p>
        </p:txBody>
      </p:sp>
      <p:sp>
        <p:nvSpPr>
          <p:cNvPr id="454663" name="Freeform 4"/>
          <p:cNvSpPr>
            <a:spLocks noEditPoints="1"/>
          </p:cNvSpPr>
          <p:nvPr/>
        </p:nvSpPr>
        <p:spPr bwMode="gray">
          <a:xfrm rot="-1358056">
            <a:off x="1101725" y="2319338"/>
            <a:ext cx="6094413" cy="2425700"/>
          </a:xfrm>
          <a:custGeom>
            <a:avLst/>
            <a:gdLst>
              <a:gd name="T0" fmla="*/ 2552413 w 4040"/>
              <a:gd name="T1" fmla="*/ 15418 h 1888"/>
              <a:gd name="T2" fmla="*/ 1861512 w 4040"/>
              <a:gd name="T3" fmla="*/ 95075 h 1888"/>
              <a:gd name="T4" fmla="*/ 1249053 w 4040"/>
              <a:gd name="T5" fmla="*/ 233833 h 1888"/>
              <a:gd name="T6" fmla="*/ 733140 w 4040"/>
              <a:gd name="T7" fmla="*/ 423984 h 1888"/>
              <a:gd name="T8" fmla="*/ 340925 w 4040"/>
              <a:gd name="T9" fmla="*/ 655247 h 1888"/>
              <a:gd name="T10" fmla="*/ 87494 w 4040"/>
              <a:gd name="T11" fmla="*/ 922486 h 1888"/>
              <a:gd name="T12" fmla="*/ 0 w 4040"/>
              <a:gd name="T13" fmla="*/ 1212850 h 1888"/>
              <a:gd name="T14" fmla="*/ 87494 w 4040"/>
              <a:gd name="T15" fmla="*/ 1503215 h 1888"/>
              <a:gd name="T16" fmla="*/ 340925 w 4040"/>
              <a:gd name="T17" fmla="*/ 1770453 h 1888"/>
              <a:gd name="T18" fmla="*/ 733140 w 4040"/>
              <a:gd name="T19" fmla="*/ 2001717 h 1888"/>
              <a:gd name="T20" fmla="*/ 1249053 w 4040"/>
              <a:gd name="T21" fmla="*/ 2191867 h 1888"/>
              <a:gd name="T22" fmla="*/ 1861512 w 4040"/>
              <a:gd name="T23" fmla="*/ 2330625 h 1888"/>
              <a:gd name="T24" fmla="*/ 2552413 w 4040"/>
              <a:gd name="T25" fmla="*/ 2410282 h 1888"/>
              <a:gd name="T26" fmla="*/ 3297621 w 4040"/>
              <a:gd name="T27" fmla="*/ 2420561 h 1888"/>
              <a:gd name="T28" fmla="*/ 4009642 w 4040"/>
              <a:gd name="T29" fmla="*/ 2364030 h 1888"/>
              <a:gd name="T30" fmla="*/ 4652270 w 4040"/>
              <a:gd name="T31" fmla="*/ 2243259 h 1888"/>
              <a:gd name="T32" fmla="*/ 5201371 w 4040"/>
              <a:gd name="T33" fmla="*/ 2071096 h 1888"/>
              <a:gd name="T34" fmla="*/ 5638841 w 4040"/>
              <a:gd name="T35" fmla="*/ 1852680 h 1888"/>
              <a:gd name="T36" fmla="*/ 5940544 w 4040"/>
              <a:gd name="T37" fmla="*/ 1595720 h 1888"/>
              <a:gd name="T38" fmla="*/ 6085362 w 4040"/>
              <a:gd name="T39" fmla="*/ 1313064 h 1888"/>
              <a:gd name="T40" fmla="*/ 6055192 w 4040"/>
              <a:gd name="T41" fmla="*/ 1014991 h 1888"/>
              <a:gd name="T42" fmla="*/ 5856067 w 4040"/>
              <a:gd name="T43" fmla="*/ 740044 h 1888"/>
              <a:gd name="T44" fmla="*/ 5506091 w 4040"/>
              <a:gd name="T45" fmla="*/ 495932 h 1888"/>
              <a:gd name="T46" fmla="*/ 5029400 w 4040"/>
              <a:gd name="T47" fmla="*/ 292934 h 1888"/>
              <a:gd name="T48" fmla="*/ 4447112 w 4040"/>
              <a:gd name="T49" fmla="*/ 136189 h 1888"/>
              <a:gd name="T50" fmla="*/ 3780347 w 4040"/>
              <a:gd name="T51" fmla="*/ 35974 h 1888"/>
              <a:gd name="T52" fmla="*/ 3047207 w 4040"/>
              <a:gd name="T53" fmla="*/ 0 h 1888"/>
              <a:gd name="T54" fmla="*/ 2422680 w 4040"/>
              <a:gd name="T55" fmla="*/ 2230411 h 1888"/>
              <a:gd name="T56" fmla="*/ 1755915 w 4040"/>
              <a:gd name="T57" fmla="*/ 2155892 h 1888"/>
              <a:gd name="T58" fmla="*/ 1170610 w 4040"/>
              <a:gd name="T59" fmla="*/ 2024843 h 1888"/>
              <a:gd name="T60" fmla="*/ 690901 w 4040"/>
              <a:gd name="T61" fmla="*/ 1844971 h 1888"/>
              <a:gd name="T62" fmla="*/ 337908 w 4040"/>
              <a:gd name="T63" fmla="*/ 1626555 h 1888"/>
              <a:gd name="T64" fmla="*/ 132750 w 4040"/>
              <a:gd name="T65" fmla="*/ 1379874 h 1888"/>
              <a:gd name="T66" fmla="*/ 102579 w 4040"/>
              <a:gd name="T67" fmla="*/ 1110066 h 1888"/>
              <a:gd name="T68" fmla="*/ 250414 w 4040"/>
              <a:gd name="T69" fmla="*/ 853106 h 1888"/>
              <a:gd name="T70" fmla="*/ 558152 w 4040"/>
              <a:gd name="T71" fmla="*/ 624412 h 1888"/>
              <a:gd name="T72" fmla="*/ 998639 w 4040"/>
              <a:gd name="T73" fmla="*/ 431692 h 1888"/>
              <a:gd name="T74" fmla="*/ 1550757 w 4040"/>
              <a:gd name="T75" fmla="*/ 285225 h 1888"/>
              <a:gd name="T76" fmla="*/ 2193385 w 4040"/>
              <a:gd name="T77" fmla="*/ 190150 h 1888"/>
              <a:gd name="T78" fmla="*/ 2899372 w 4040"/>
              <a:gd name="T79" fmla="*/ 154176 h 1888"/>
              <a:gd name="T80" fmla="*/ 3608376 w 4040"/>
              <a:gd name="T81" fmla="*/ 190150 h 1888"/>
              <a:gd name="T82" fmla="*/ 4251004 w 4040"/>
              <a:gd name="T83" fmla="*/ 285225 h 1888"/>
              <a:gd name="T84" fmla="*/ 4803122 w 4040"/>
              <a:gd name="T85" fmla="*/ 431692 h 1888"/>
              <a:gd name="T86" fmla="*/ 5243609 w 4040"/>
              <a:gd name="T87" fmla="*/ 624412 h 1888"/>
              <a:gd name="T88" fmla="*/ 5551347 w 4040"/>
              <a:gd name="T89" fmla="*/ 853106 h 1888"/>
              <a:gd name="T90" fmla="*/ 5699181 w 4040"/>
              <a:gd name="T91" fmla="*/ 1110066 h 1888"/>
              <a:gd name="T92" fmla="*/ 5669011 w 4040"/>
              <a:gd name="T93" fmla="*/ 1379874 h 1888"/>
              <a:gd name="T94" fmla="*/ 5463853 w 4040"/>
              <a:gd name="T95" fmla="*/ 1626555 h 1888"/>
              <a:gd name="T96" fmla="*/ 5110859 w 4040"/>
              <a:gd name="T97" fmla="*/ 1844971 h 1888"/>
              <a:gd name="T98" fmla="*/ 4631151 w 4040"/>
              <a:gd name="T99" fmla="*/ 2024843 h 1888"/>
              <a:gd name="T100" fmla="*/ 4045846 w 4040"/>
              <a:gd name="T101" fmla="*/ 2155892 h 1888"/>
              <a:gd name="T102" fmla="*/ 3379081 w 4040"/>
              <a:gd name="T103" fmla="*/ 2230411 h 18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40"/>
              <a:gd name="T157" fmla="*/ 0 h 1888"/>
              <a:gd name="T158" fmla="*/ 4040 w 4040"/>
              <a:gd name="T159" fmla="*/ 1888 h 18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solidFill>
            <a:schemeClr val="accent1"/>
          </a:solidFill>
          <a:ln w="0">
            <a:noFill/>
            <a:prstDash val="solid"/>
            <a:round/>
            <a:headEnd/>
            <a:tailEnd/>
          </a:ln>
        </p:spPr>
        <p:txBody>
          <a:bodyPr/>
          <a:lstStyle/>
          <a:p>
            <a:endParaRPr lang="zh-CN" altLang="en-US"/>
          </a:p>
        </p:txBody>
      </p:sp>
      <p:sp>
        <p:nvSpPr>
          <p:cNvPr id="20" name="Oval 5"/>
          <p:cNvSpPr>
            <a:spLocks noChangeArrowheads="1"/>
          </p:cNvSpPr>
          <p:nvPr/>
        </p:nvSpPr>
        <p:spPr bwMode="gray">
          <a:xfrm>
            <a:off x="3530600" y="1574800"/>
            <a:ext cx="1231900" cy="1220788"/>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fontAlgn="auto">
              <a:spcBef>
                <a:spcPts val="0"/>
              </a:spcBef>
              <a:spcAft>
                <a:spcPts val="0"/>
              </a:spcAft>
              <a:defRPr/>
            </a:pPr>
            <a:endParaRPr lang="zh-CN" altLang="en-US">
              <a:latin typeface="+mn-lt"/>
              <a:ea typeface="宋体" pitchFamily="2" charset="-122"/>
            </a:endParaRPr>
          </a:p>
        </p:txBody>
      </p:sp>
      <p:sp>
        <p:nvSpPr>
          <p:cNvPr id="21" name="Oval 6"/>
          <p:cNvSpPr>
            <a:spLocks noChangeArrowheads="1"/>
          </p:cNvSpPr>
          <p:nvPr/>
        </p:nvSpPr>
        <p:spPr bwMode="gray">
          <a:xfrm>
            <a:off x="1112838" y="2730500"/>
            <a:ext cx="1323975" cy="1263650"/>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fontAlgn="auto">
              <a:spcBef>
                <a:spcPts val="0"/>
              </a:spcBef>
              <a:spcAft>
                <a:spcPts val="0"/>
              </a:spcAft>
              <a:defRPr/>
            </a:pPr>
            <a:endParaRPr lang="zh-CN" altLang="en-US">
              <a:latin typeface="+mn-lt"/>
              <a:ea typeface="宋体" pitchFamily="2" charset="-122"/>
            </a:endParaRPr>
          </a:p>
        </p:txBody>
      </p:sp>
      <p:sp>
        <p:nvSpPr>
          <p:cNvPr id="22" name="Oval 7"/>
          <p:cNvSpPr>
            <a:spLocks noChangeArrowheads="1"/>
          </p:cNvSpPr>
          <p:nvPr/>
        </p:nvSpPr>
        <p:spPr bwMode="gray">
          <a:xfrm>
            <a:off x="2079625" y="4359275"/>
            <a:ext cx="1338263" cy="1250950"/>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fontAlgn="auto">
              <a:spcBef>
                <a:spcPts val="0"/>
              </a:spcBef>
              <a:spcAft>
                <a:spcPts val="0"/>
              </a:spcAft>
              <a:defRPr/>
            </a:pPr>
            <a:endParaRPr lang="zh-CN" altLang="en-US">
              <a:latin typeface="+mn-lt"/>
              <a:ea typeface="宋体" pitchFamily="2" charset="-122"/>
            </a:endParaRPr>
          </a:p>
        </p:txBody>
      </p:sp>
      <p:sp>
        <p:nvSpPr>
          <p:cNvPr id="454667" name="Oval 8"/>
          <p:cNvSpPr>
            <a:spLocks noChangeArrowheads="1"/>
          </p:cNvSpPr>
          <p:nvPr/>
        </p:nvSpPr>
        <p:spPr bwMode="gray">
          <a:xfrm>
            <a:off x="4414838" y="3694113"/>
            <a:ext cx="1379537" cy="1225550"/>
          </a:xfrm>
          <a:prstGeom prst="ellipse">
            <a:avLst/>
          </a:prstGeom>
          <a:solidFill>
            <a:schemeClr val="bg2"/>
          </a:solidFill>
          <a:ln w="9525">
            <a:noFill/>
            <a:round/>
            <a:headEnd/>
            <a:tailEnd/>
          </a:ln>
          <a:effectLst>
            <a:prstShdw prst="shdw12" dist="76200" dir="10800000">
              <a:srgbClr val="001D3A">
                <a:alpha val="50000"/>
              </a:srgbClr>
            </a:prstShdw>
          </a:effectLst>
        </p:spPr>
        <p:txBody>
          <a:bodyPr wrap="none" anchor="ctr"/>
          <a:lstStyle/>
          <a:p>
            <a:pPr algn="ctr"/>
            <a:endParaRPr lang="zh-CN" altLang="en-US">
              <a:latin typeface="Calibri" pitchFamily="34" charset="0"/>
            </a:endParaRPr>
          </a:p>
        </p:txBody>
      </p:sp>
      <p:sp>
        <p:nvSpPr>
          <p:cNvPr id="24" name="Oval 9"/>
          <p:cNvSpPr>
            <a:spLocks noChangeArrowheads="1"/>
          </p:cNvSpPr>
          <p:nvPr/>
        </p:nvSpPr>
        <p:spPr bwMode="gray">
          <a:xfrm>
            <a:off x="6173788" y="1771650"/>
            <a:ext cx="1254125" cy="1246188"/>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fontAlgn="auto">
              <a:spcBef>
                <a:spcPts val="0"/>
              </a:spcBef>
              <a:spcAft>
                <a:spcPts val="0"/>
              </a:spcAft>
              <a:defRPr/>
            </a:pPr>
            <a:endParaRPr lang="zh-CN" altLang="en-US">
              <a:latin typeface="+mn-lt"/>
              <a:ea typeface="宋体" pitchFamily="2" charset="-122"/>
            </a:endParaRPr>
          </a:p>
        </p:txBody>
      </p:sp>
      <p:sp>
        <p:nvSpPr>
          <p:cNvPr id="454669" name="Text Box 10"/>
          <p:cNvSpPr txBox="1">
            <a:spLocks noChangeArrowheads="1"/>
          </p:cNvSpPr>
          <p:nvPr/>
        </p:nvSpPr>
        <p:spPr bwMode="white">
          <a:xfrm>
            <a:off x="1271588" y="2946400"/>
            <a:ext cx="1004887" cy="830263"/>
          </a:xfrm>
          <a:prstGeom prst="rect">
            <a:avLst/>
          </a:prstGeom>
          <a:noFill/>
          <a:ln w="9525">
            <a:noFill/>
            <a:miter lim="800000"/>
            <a:headEnd/>
            <a:tailEnd/>
          </a:ln>
        </p:spPr>
        <p:txBody>
          <a:bodyPr wrap="none">
            <a:spAutoFit/>
          </a:bodyPr>
          <a:lstStyle/>
          <a:p>
            <a:pPr eaLnBrk="0" hangingPunct="0"/>
            <a:r>
              <a:rPr lang="zh-CN" altLang="en-US" sz="1600" b="1">
                <a:solidFill>
                  <a:schemeClr val="bg1"/>
                </a:solidFill>
                <a:latin typeface="微软雅黑" pitchFamily="34" charset="-122"/>
                <a:ea typeface="微软雅黑" pitchFamily="34" charset="-122"/>
              </a:rPr>
              <a:t>绿色是永</a:t>
            </a:r>
            <a:endParaRPr lang="en-US" altLang="zh-CN" sz="1600" b="1">
              <a:solidFill>
                <a:schemeClr val="bg1"/>
              </a:solidFill>
              <a:latin typeface="微软雅黑" pitchFamily="34" charset="-122"/>
              <a:ea typeface="微软雅黑" pitchFamily="34" charset="-122"/>
            </a:endParaRPr>
          </a:p>
          <a:p>
            <a:pPr eaLnBrk="0" hangingPunct="0"/>
            <a:r>
              <a:rPr lang="zh-CN" altLang="en-US" sz="1600" b="1">
                <a:solidFill>
                  <a:schemeClr val="bg1"/>
                </a:solidFill>
                <a:latin typeface="微软雅黑" pitchFamily="34" charset="-122"/>
                <a:ea typeface="微软雅黑" pitchFamily="34" charset="-122"/>
              </a:rPr>
              <a:t>续发展的</a:t>
            </a:r>
            <a:endParaRPr lang="en-US" altLang="zh-CN" sz="1600" b="1">
              <a:solidFill>
                <a:schemeClr val="bg1"/>
              </a:solidFill>
              <a:latin typeface="微软雅黑" pitchFamily="34" charset="-122"/>
              <a:ea typeface="微软雅黑" pitchFamily="34" charset="-122"/>
            </a:endParaRPr>
          </a:p>
          <a:p>
            <a:pPr eaLnBrk="0" hangingPunct="0"/>
            <a:r>
              <a:rPr lang="zh-CN" altLang="en-US" sz="1600" b="1">
                <a:solidFill>
                  <a:schemeClr val="bg1"/>
                </a:solidFill>
                <a:latin typeface="微软雅黑" pitchFamily="34" charset="-122"/>
                <a:ea typeface="微软雅黑" pitchFamily="34" charset="-122"/>
              </a:rPr>
              <a:t>必要条件</a:t>
            </a:r>
            <a:endParaRPr lang="en-US" altLang="zh-CN" sz="1600" b="1">
              <a:solidFill>
                <a:schemeClr val="bg1"/>
              </a:solidFill>
              <a:latin typeface="微软雅黑" pitchFamily="34" charset="-122"/>
              <a:ea typeface="微软雅黑" pitchFamily="34" charset="-122"/>
            </a:endParaRPr>
          </a:p>
        </p:txBody>
      </p:sp>
      <p:sp>
        <p:nvSpPr>
          <p:cNvPr id="454670" name="Text Box 11"/>
          <p:cNvSpPr txBox="1">
            <a:spLocks noChangeArrowheads="1"/>
          </p:cNvSpPr>
          <p:nvPr/>
        </p:nvSpPr>
        <p:spPr bwMode="white">
          <a:xfrm>
            <a:off x="3668713" y="1722438"/>
            <a:ext cx="1193800" cy="831850"/>
          </a:xfrm>
          <a:prstGeom prst="rect">
            <a:avLst/>
          </a:prstGeom>
          <a:noFill/>
          <a:ln w="9525">
            <a:noFill/>
            <a:miter lim="800000"/>
            <a:headEnd/>
            <a:tailEnd/>
          </a:ln>
        </p:spPr>
        <p:txBody>
          <a:bodyPr>
            <a:spAutoFit/>
          </a:bodyPr>
          <a:lstStyle/>
          <a:p>
            <a:pPr eaLnBrk="0" hangingPunct="0"/>
            <a:r>
              <a:rPr lang="zh-CN" altLang="en-US" sz="1600" b="1">
                <a:solidFill>
                  <a:schemeClr val="bg1"/>
                </a:solidFill>
                <a:latin typeface="微软雅黑" pitchFamily="34" charset="-122"/>
                <a:ea typeface="微软雅黑" pitchFamily="34" charset="-122"/>
              </a:rPr>
              <a:t>协调是持续发展的内在要求</a:t>
            </a:r>
            <a:endParaRPr lang="en-US" altLang="zh-CN" sz="1600" b="1">
              <a:solidFill>
                <a:schemeClr val="bg1"/>
              </a:solidFill>
              <a:latin typeface="微软雅黑" pitchFamily="34" charset="-122"/>
              <a:ea typeface="微软雅黑" pitchFamily="34" charset="-122"/>
            </a:endParaRPr>
          </a:p>
        </p:txBody>
      </p:sp>
      <p:sp>
        <p:nvSpPr>
          <p:cNvPr id="454671" name="Text Box 12"/>
          <p:cNvSpPr txBox="1">
            <a:spLocks noChangeArrowheads="1"/>
          </p:cNvSpPr>
          <p:nvPr/>
        </p:nvSpPr>
        <p:spPr bwMode="white">
          <a:xfrm>
            <a:off x="6354763" y="1965325"/>
            <a:ext cx="1073150" cy="830263"/>
          </a:xfrm>
          <a:prstGeom prst="rect">
            <a:avLst/>
          </a:prstGeom>
          <a:noFill/>
          <a:ln w="9525">
            <a:noFill/>
            <a:miter lim="800000"/>
            <a:headEnd/>
            <a:tailEnd/>
          </a:ln>
        </p:spPr>
        <p:txBody>
          <a:bodyPr>
            <a:spAutoFit/>
          </a:bodyPr>
          <a:lstStyle/>
          <a:p>
            <a:pPr eaLnBrk="0" hangingPunct="0"/>
            <a:r>
              <a:rPr lang="zh-CN" altLang="en-US" sz="1600" b="1">
                <a:solidFill>
                  <a:schemeClr val="bg1"/>
                </a:solidFill>
                <a:latin typeface="Verdana" pitchFamily="34" charset="0"/>
              </a:rPr>
              <a:t>创新是引领发展的第一动力</a:t>
            </a:r>
            <a:endParaRPr lang="en-US" altLang="zh-CN" sz="1600" b="1">
              <a:solidFill>
                <a:schemeClr val="bg1"/>
              </a:solidFill>
              <a:latin typeface="Verdana" pitchFamily="34" charset="0"/>
            </a:endParaRPr>
          </a:p>
        </p:txBody>
      </p:sp>
      <p:sp>
        <p:nvSpPr>
          <p:cNvPr id="454672" name="Text Box 13"/>
          <p:cNvSpPr txBox="1">
            <a:spLocks noChangeArrowheads="1"/>
          </p:cNvSpPr>
          <p:nvPr/>
        </p:nvSpPr>
        <p:spPr bwMode="white">
          <a:xfrm>
            <a:off x="4454525" y="3890963"/>
            <a:ext cx="1236663" cy="1079500"/>
          </a:xfrm>
          <a:prstGeom prst="rect">
            <a:avLst/>
          </a:prstGeom>
          <a:noFill/>
          <a:ln w="9525">
            <a:noFill/>
            <a:miter lim="800000"/>
            <a:headEnd/>
            <a:tailEnd/>
          </a:ln>
        </p:spPr>
        <p:txBody>
          <a:bodyPr>
            <a:spAutoFit/>
          </a:bodyPr>
          <a:lstStyle/>
          <a:p>
            <a:pPr eaLnBrk="0" hangingPunct="0"/>
            <a:r>
              <a:rPr lang="zh-CN" altLang="en-US" sz="1600" b="1">
                <a:latin typeface="微软雅黑" pitchFamily="34" charset="-122"/>
                <a:ea typeface="微软雅黑" pitchFamily="34" charset="-122"/>
              </a:rPr>
              <a:t>共享是中国</a:t>
            </a:r>
            <a:endParaRPr lang="en-US" altLang="zh-CN" sz="1600" b="1">
              <a:latin typeface="微软雅黑" pitchFamily="34" charset="-122"/>
              <a:ea typeface="微软雅黑" pitchFamily="34" charset="-122"/>
            </a:endParaRPr>
          </a:p>
          <a:p>
            <a:pPr algn="ctr" eaLnBrk="0" hangingPunct="0"/>
            <a:r>
              <a:rPr lang="zh-CN" altLang="en-US" sz="1600" b="1">
                <a:latin typeface="微软雅黑" pitchFamily="34" charset="-122"/>
                <a:ea typeface="微软雅黑" pitchFamily="34" charset="-122"/>
              </a:rPr>
              <a:t>特色社会主义的本质要求</a:t>
            </a:r>
            <a:endParaRPr lang="en-US" altLang="zh-CN" sz="1600" b="1">
              <a:latin typeface="微软雅黑" pitchFamily="34" charset="-122"/>
              <a:ea typeface="微软雅黑" pitchFamily="34" charset="-122"/>
            </a:endParaRPr>
          </a:p>
        </p:txBody>
      </p:sp>
      <p:sp>
        <p:nvSpPr>
          <p:cNvPr id="454673" name="Text Box 14"/>
          <p:cNvSpPr txBox="1">
            <a:spLocks noChangeArrowheads="1"/>
          </p:cNvSpPr>
          <p:nvPr/>
        </p:nvSpPr>
        <p:spPr bwMode="white">
          <a:xfrm>
            <a:off x="2252663" y="4624388"/>
            <a:ext cx="1020762" cy="831850"/>
          </a:xfrm>
          <a:prstGeom prst="rect">
            <a:avLst/>
          </a:prstGeom>
          <a:noFill/>
          <a:ln w="9525">
            <a:noFill/>
            <a:miter lim="800000"/>
            <a:headEnd/>
            <a:tailEnd/>
          </a:ln>
        </p:spPr>
        <p:txBody>
          <a:bodyPr>
            <a:spAutoFit/>
          </a:bodyPr>
          <a:lstStyle/>
          <a:p>
            <a:pPr eaLnBrk="0" hangingPunct="0"/>
            <a:r>
              <a:rPr lang="zh-CN" altLang="en-US" sz="1600" b="1">
                <a:solidFill>
                  <a:schemeClr val="bg1"/>
                </a:solidFill>
                <a:latin typeface="微软雅黑" pitchFamily="34" charset="-122"/>
                <a:ea typeface="微软雅黑" pitchFamily="34" charset="-122"/>
              </a:rPr>
              <a:t>开放是国家繁荣的必由之路</a:t>
            </a:r>
            <a:endParaRPr lang="en-US" altLang="zh-CN" sz="1600" b="1">
              <a:solidFill>
                <a:schemeClr val="bg1"/>
              </a:solidFill>
              <a:latin typeface="微软雅黑" pitchFamily="34" charset="-122"/>
              <a:ea typeface="微软雅黑" pitchFamily="34" charset="-122"/>
            </a:endParaRPr>
          </a:p>
        </p:txBody>
      </p:sp>
      <p:sp>
        <p:nvSpPr>
          <p:cNvPr id="454674" name="Text Box 15"/>
          <p:cNvSpPr txBox="1">
            <a:spLocks noChangeArrowheads="1"/>
          </p:cNvSpPr>
          <p:nvPr/>
        </p:nvSpPr>
        <p:spPr bwMode="auto">
          <a:xfrm>
            <a:off x="3138488" y="3175000"/>
            <a:ext cx="2305050" cy="519113"/>
          </a:xfrm>
          <a:prstGeom prst="rect">
            <a:avLst/>
          </a:prstGeom>
          <a:noFill/>
          <a:ln w="9525">
            <a:noFill/>
            <a:miter lim="800000"/>
            <a:headEnd/>
            <a:tailEnd/>
          </a:ln>
        </p:spPr>
        <p:txBody>
          <a:bodyPr>
            <a:spAutoFit/>
          </a:bodyPr>
          <a:lstStyle/>
          <a:p>
            <a:pPr algn="ctr" eaLnBrk="0" hangingPunct="0"/>
            <a:endParaRPr lang="en-US" altLang="zh-CN" sz="2800" b="1"/>
          </a:p>
        </p:txBody>
      </p:sp>
      <p:sp>
        <p:nvSpPr>
          <p:cNvPr id="454675" name="矩形 10"/>
          <p:cNvSpPr>
            <a:spLocks noChangeArrowheads="1"/>
          </p:cNvSpPr>
          <p:nvPr/>
        </p:nvSpPr>
        <p:spPr bwMode="auto">
          <a:xfrm rot="-667632">
            <a:off x="2921000" y="3255963"/>
            <a:ext cx="3186113" cy="369887"/>
          </a:xfrm>
          <a:prstGeom prst="rect">
            <a:avLst/>
          </a:prstGeom>
          <a:noFill/>
          <a:ln w="9525">
            <a:noFill/>
            <a:miter lim="800000"/>
            <a:headEnd/>
            <a:tailEnd/>
          </a:ln>
        </p:spPr>
        <p:txBody>
          <a:bodyPr wrap="none">
            <a:spAutoFit/>
          </a:bodyPr>
          <a:lstStyle/>
          <a:p>
            <a:r>
              <a:rPr lang="zh-CN" altLang="en-US" b="1">
                <a:latin typeface="微软雅黑" pitchFamily="34" charset="-122"/>
                <a:ea typeface="微软雅黑" pitchFamily="34" charset="-122"/>
              </a:rPr>
              <a:t>坚持以人民为中心的发展理念</a:t>
            </a:r>
          </a:p>
        </p:txBody>
      </p:sp>
      <p:sp>
        <p:nvSpPr>
          <p:cNvPr id="31" name="灯片编号占位符 30"/>
          <p:cNvSpPr>
            <a:spLocks noGrp="1"/>
          </p:cNvSpPr>
          <p:nvPr>
            <p:ph type="sldNum" sz="quarter" idx="12"/>
          </p:nvPr>
        </p:nvSpPr>
        <p:spPr/>
        <p:txBody>
          <a:bodyPr/>
          <a:lstStyle/>
          <a:p>
            <a:pPr>
              <a:defRPr/>
            </a:pPr>
            <a:fld id="{815CDAC3-4CC8-4F10-BFA6-0C7154CBB7B6}" type="slidenum">
              <a:rPr lang="zh-CN" altLang="en-US"/>
              <a:pPr>
                <a:defRPr/>
              </a:pPr>
              <a:t>60</a:t>
            </a:fld>
            <a:endParaRPr lang="zh-CN"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灯片编号占位符 1"/>
          <p:cNvSpPr>
            <a:spLocks noGrp="1"/>
          </p:cNvSpPr>
          <p:nvPr>
            <p:ph type="sldNum" sz="quarter" idx="12"/>
          </p:nvPr>
        </p:nvSpPr>
        <p:spPr>
          <a:ln>
            <a:miter lim="800000"/>
            <a:headEnd/>
            <a:tailEnd/>
          </a:ln>
        </p:spPr>
        <p:txBody>
          <a:bodyPr/>
          <a:lstStyle/>
          <a:p>
            <a:pPr>
              <a:defRPr/>
            </a:pPr>
            <a:fld id="{A54C2016-7690-4DE5-81BA-E2D8FF977079}" type="slidenum">
              <a:rPr lang="zh-CN" altLang="en-US"/>
              <a:pPr>
                <a:defRPr/>
              </a:pPr>
              <a:t>61</a:t>
            </a:fld>
            <a:endParaRPr lang="zh-CN" altLang="en-US"/>
          </a:p>
        </p:txBody>
      </p:sp>
      <p:sp>
        <p:nvSpPr>
          <p:cNvPr id="30723" name="矩形 2"/>
          <p:cNvSpPr>
            <a:spLocks noChangeArrowheads="1"/>
          </p:cNvSpPr>
          <p:nvPr/>
        </p:nvSpPr>
        <p:spPr bwMode="auto">
          <a:xfrm>
            <a:off x="250825" y="0"/>
            <a:ext cx="8569325" cy="6740525"/>
          </a:xfrm>
          <a:prstGeom prst="rect">
            <a:avLst/>
          </a:prstGeom>
          <a:noFill/>
          <a:ln>
            <a:noFill/>
          </a:ln>
          <a:extLst>
            <a:ext uri="{909E8E84-426E-40DD-AFC4-6F175D3DCCD1}"/>
            <a:ext uri="{91240B29-F687-4F45-9708-019B960494DF}"/>
          </a:extLst>
        </p:spPr>
        <p:txBody>
          <a:bodyPr>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fontAlgn="auto">
              <a:lnSpc>
                <a:spcPct val="150000"/>
              </a:lnSpc>
              <a:spcBef>
                <a:spcPct val="0"/>
              </a:spcBef>
              <a:spcAft>
                <a:spcPts val="0"/>
              </a:spcAft>
              <a:buFontTx/>
              <a:buNone/>
              <a:defRPr/>
            </a:pPr>
            <a:r>
              <a:rPr lang="en-US" altLang="zh-CN" sz="2400" b="1" dirty="0" smtClean="0">
                <a:solidFill>
                  <a:srgbClr val="FF0000"/>
                </a:solidFill>
              </a:rPr>
              <a:t>        </a:t>
            </a:r>
            <a:r>
              <a:rPr lang="zh-CN" altLang="zh-CN" sz="2400" b="1" dirty="0" smtClean="0">
                <a:solidFill>
                  <a:srgbClr val="FF0000"/>
                </a:solidFill>
              </a:rPr>
              <a:t>坚持</a:t>
            </a:r>
            <a:r>
              <a:rPr lang="zh-CN" altLang="zh-CN" b="1" u="sng" dirty="0" smtClean="0">
                <a:solidFill>
                  <a:srgbClr val="FF0000"/>
                </a:solidFill>
              </a:rPr>
              <a:t>创新发展</a:t>
            </a:r>
            <a:r>
              <a:rPr lang="zh-CN" altLang="en-US" sz="2400" b="1" dirty="0" smtClean="0">
                <a:solidFill>
                  <a:srgbClr val="FF0000"/>
                </a:solidFill>
              </a:rPr>
              <a:t>：</a:t>
            </a:r>
            <a:r>
              <a:rPr lang="zh-CN" altLang="zh-CN" sz="2400" b="1" dirty="0" smtClean="0">
                <a:solidFill>
                  <a:srgbClr val="FF0000"/>
                </a:solidFill>
              </a:rPr>
              <a:t>着力提高发展质量和效益，培育发展新</a:t>
            </a:r>
            <a:r>
              <a:rPr lang="zh-CN" altLang="zh-CN" sz="2800" b="1" i="1" u="sng" dirty="0" smtClean="0">
                <a:solidFill>
                  <a:srgbClr val="FF0000"/>
                </a:solidFill>
                <a:effectLst>
                  <a:outerShdw blurRad="38100" dist="38100" dir="2700000" algn="tl">
                    <a:srgbClr val="000000">
                      <a:alpha val="43137"/>
                    </a:srgbClr>
                  </a:outerShdw>
                </a:effectLst>
              </a:rPr>
              <a:t>动力</a:t>
            </a:r>
            <a:r>
              <a:rPr lang="zh-CN" altLang="zh-CN" sz="2400" b="1" dirty="0" smtClean="0">
                <a:solidFill>
                  <a:srgbClr val="FF0000"/>
                </a:solidFill>
              </a:rPr>
              <a:t>、拓展发展新空间。</a:t>
            </a:r>
            <a:endParaRPr lang="en-US" altLang="zh-CN" sz="2400" b="1" dirty="0" smtClean="0">
              <a:solidFill>
                <a:srgbClr val="FF0000"/>
              </a:solidFill>
            </a:endParaRPr>
          </a:p>
          <a:p>
            <a:pPr fontAlgn="auto">
              <a:lnSpc>
                <a:spcPct val="150000"/>
              </a:lnSpc>
              <a:spcBef>
                <a:spcPct val="0"/>
              </a:spcBef>
              <a:spcAft>
                <a:spcPts val="0"/>
              </a:spcAft>
              <a:buFontTx/>
              <a:buNone/>
              <a:defRPr/>
            </a:pPr>
            <a:r>
              <a:rPr lang="en-US" altLang="zh-CN" sz="2400" b="1" dirty="0" smtClean="0"/>
              <a:t>        </a:t>
            </a:r>
            <a:r>
              <a:rPr lang="zh-CN" altLang="zh-CN" sz="2400" b="1" dirty="0" smtClean="0">
                <a:solidFill>
                  <a:srgbClr val="800000"/>
                </a:solidFill>
              </a:rPr>
              <a:t>坚持</a:t>
            </a:r>
            <a:r>
              <a:rPr lang="zh-CN" altLang="zh-CN" b="1" u="sng" dirty="0" smtClean="0">
                <a:solidFill>
                  <a:srgbClr val="800000"/>
                </a:solidFill>
              </a:rPr>
              <a:t>协调发展</a:t>
            </a:r>
            <a:r>
              <a:rPr lang="zh-CN" altLang="en-US" sz="2400" b="1" dirty="0" smtClean="0">
                <a:solidFill>
                  <a:srgbClr val="800000"/>
                </a:solidFill>
              </a:rPr>
              <a:t>：</a:t>
            </a:r>
            <a:r>
              <a:rPr lang="zh-CN" altLang="zh-CN" sz="2400" b="1" dirty="0" smtClean="0">
                <a:solidFill>
                  <a:srgbClr val="800000"/>
                </a:solidFill>
              </a:rPr>
              <a:t>着力形成</a:t>
            </a:r>
            <a:r>
              <a:rPr lang="zh-CN" altLang="zh-CN" sz="2800" b="1" i="1" u="sng" dirty="0" smtClean="0">
                <a:solidFill>
                  <a:srgbClr val="800000"/>
                </a:solidFill>
                <a:effectLst>
                  <a:outerShdw blurRad="38100" dist="38100" dir="2700000" algn="tl">
                    <a:srgbClr val="000000">
                      <a:alpha val="43137"/>
                    </a:srgbClr>
                  </a:outerShdw>
                </a:effectLst>
              </a:rPr>
              <a:t>平衡</a:t>
            </a:r>
            <a:r>
              <a:rPr lang="zh-CN" altLang="en-US" sz="2800" b="1" i="1" u="sng" dirty="0" smtClean="0">
                <a:solidFill>
                  <a:srgbClr val="800000"/>
                </a:solidFill>
                <a:effectLst>
                  <a:outerShdw blurRad="38100" dist="38100" dir="2700000" algn="tl">
                    <a:srgbClr val="000000">
                      <a:alpha val="43137"/>
                    </a:srgbClr>
                  </a:outerShdw>
                </a:effectLst>
              </a:rPr>
              <a:t>的</a:t>
            </a:r>
            <a:r>
              <a:rPr lang="zh-CN" altLang="zh-CN" sz="2400" b="1" dirty="0" smtClean="0">
                <a:solidFill>
                  <a:srgbClr val="800000"/>
                </a:solidFill>
              </a:rPr>
              <a:t>发展结构，推动区域协调发展、推动城乡协调发展、推动物质文明和精神文明协调发展、推动经济建设和国防建设融合发展。</a:t>
            </a:r>
            <a:endParaRPr lang="en-US" altLang="zh-CN" sz="2400" b="1" dirty="0" smtClean="0">
              <a:solidFill>
                <a:srgbClr val="800000"/>
              </a:solidFill>
            </a:endParaRPr>
          </a:p>
          <a:p>
            <a:pPr fontAlgn="auto">
              <a:lnSpc>
                <a:spcPct val="150000"/>
              </a:lnSpc>
              <a:spcBef>
                <a:spcPct val="0"/>
              </a:spcBef>
              <a:spcAft>
                <a:spcPts val="0"/>
              </a:spcAft>
              <a:buFontTx/>
              <a:buNone/>
              <a:defRPr/>
            </a:pPr>
            <a:r>
              <a:rPr lang="en-US" altLang="zh-CN" sz="2400" b="1" dirty="0" smtClean="0">
                <a:solidFill>
                  <a:srgbClr val="00B050"/>
                </a:solidFill>
              </a:rPr>
              <a:t>        </a:t>
            </a:r>
            <a:r>
              <a:rPr lang="zh-CN" altLang="zh-CN" sz="2400" b="1" dirty="0" smtClean="0">
                <a:solidFill>
                  <a:srgbClr val="00B050"/>
                </a:solidFill>
              </a:rPr>
              <a:t>坚持</a:t>
            </a:r>
            <a:r>
              <a:rPr lang="zh-CN" altLang="zh-CN" b="1" u="sng" dirty="0" smtClean="0">
                <a:solidFill>
                  <a:srgbClr val="00B050"/>
                </a:solidFill>
              </a:rPr>
              <a:t>绿色发展</a:t>
            </a:r>
            <a:r>
              <a:rPr lang="zh-CN" altLang="en-US" sz="2400" b="1" dirty="0" smtClean="0">
                <a:solidFill>
                  <a:srgbClr val="00B050"/>
                </a:solidFill>
              </a:rPr>
              <a:t>：</a:t>
            </a:r>
            <a:r>
              <a:rPr lang="zh-CN" altLang="zh-CN" sz="2400" b="1" dirty="0" smtClean="0">
                <a:solidFill>
                  <a:srgbClr val="00B050"/>
                </a:solidFill>
              </a:rPr>
              <a:t>着力改善生态环境，从促进人与自然</a:t>
            </a:r>
            <a:r>
              <a:rPr lang="zh-CN" altLang="zh-CN" sz="2800" b="1" i="1" u="sng" dirty="0" smtClean="0">
                <a:solidFill>
                  <a:srgbClr val="00B050"/>
                </a:solidFill>
                <a:effectLst>
                  <a:outerShdw blurRad="38100" dist="38100" dir="2700000" algn="tl">
                    <a:srgbClr val="000000">
                      <a:alpha val="43137"/>
                    </a:srgbClr>
                  </a:outerShdw>
                </a:effectLst>
              </a:rPr>
              <a:t>和谐</a:t>
            </a:r>
            <a:r>
              <a:rPr lang="zh-CN" altLang="zh-CN" sz="2400" b="1" dirty="0" smtClean="0">
                <a:solidFill>
                  <a:srgbClr val="00B050"/>
                </a:solidFill>
              </a:rPr>
              <a:t>共生。</a:t>
            </a:r>
            <a:r>
              <a:rPr lang="en-US" altLang="zh-CN" sz="2400" b="1" dirty="0" smtClean="0">
                <a:solidFill>
                  <a:srgbClr val="00B050"/>
                </a:solidFill>
              </a:rPr>
              <a:t>        </a:t>
            </a:r>
          </a:p>
          <a:p>
            <a:pPr fontAlgn="auto">
              <a:lnSpc>
                <a:spcPct val="150000"/>
              </a:lnSpc>
              <a:spcBef>
                <a:spcPct val="0"/>
              </a:spcBef>
              <a:spcAft>
                <a:spcPts val="0"/>
              </a:spcAft>
              <a:buFontTx/>
              <a:buNone/>
              <a:defRPr/>
            </a:pPr>
            <a:r>
              <a:rPr lang="en-US" altLang="zh-CN" sz="2400" b="1" dirty="0" smtClean="0">
                <a:solidFill>
                  <a:srgbClr val="000099"/>
                </a:solidFill>
              </a:rPr>
              <a:t>        </a:t>
            </a:r>
            <a:r>
              <a:rPr lang="zh-CN" altLang="zh-CN" sz="2400" b="1" dirty="0" smtClean="0">
                <a:solidFill>
                  <a:srgbClr val="000099"/>
                </a:solidFill>
              </a:rPr>
              <a:t>坚持</a:t>
            </a:r>
            <a:r>
              <a:rPr lang="zh-CN" altLang="zh-CN" b="1" u="sng" dirty="0" smtClean="0">
                <a:solidFill>
                  <a:srgbClr val="000099"/>
                </a:solidFill>
              </a:rPr>
              <a:t>开放发展</a:t>
            </a:r>
            <a:r>
              <a:rPr lang="zh-CN" altLang="en-US" sz="2400" b="1" dirty="0" smtClean="0">
                <a:solidFill>
                  <a:srgbClr val="000099"/>
                </a:solidFill>
              </a:rPr>
              <a:t>：</a:t>
            </a:r>
            <a:r>
              <a:rPr lang="zh-CN" altLang="zh-CN" sz="2400" b="1" dirty="0" smtClean="0">
                <a:solidFill>
                  <a:srgbClr val="000099"/>
                </a:solidFill>
              </a:rPr>
              <a:t>着力实现合作共赢，完善</a:t>
            </a:r>
            <a:r>
              <a:rPr lang="zh-CN" altLang="en-US" sz="2800" b="1" i="1" u="sng" dirty="0" smtClean="0">
                <a:solidFill>
                  <a:srgbClr val="000099"/>
                </a:solidFill>
                <a:effectLst>
                  <a:outerShdw blurRad="38100" dist="38100" dir="2700000" algn="tl">
                    <a:srgbClr val="000000">
                      <a:alpha val="43137"/>
                    </a:srgbClr>
                  </a:outerShdw>
                </a:effectLst>
              </a:rPr>
              <a:t>内外联动</a:t>
            </a:r>
            <a:r>
              <a:rPr lang="zh-CN" altLang="zh-CN" sz="2400" b="1" dirty="0" smtClean="0">
                <a:solidFill>
                  <a:srgbClr val="000099"/>
                </a:solidFill>
              </a:rPr>
              <a:t>战略布局、形成对外开放新体制。</a:t>
            </a:r>
            <a:endParaRPr lang="en-US" altLang="zh-CN" sz="2400" b="1" dirty="0" smtClean="0">
              <a:solidFill>
                <a:srgbClr val="000099"/>
              </a:solidFill>
            </a:endParaRPr>
          </a:p>
          <a:p>
            <a:pPr fontAlgn="auto">
              <a:lnSpc>
                <a:spcPct val="150000"/>
              </a:lnSpc>
              <a:spcBef>
                <a:spcPct val="0"/>
              </a:spcBef>
              <a:spcAft>
                <a:spcPts val="0"/>
              </a:spcAft>
              <a:buFontTx/>
              <a:buNone/>
              <a:defRPr/>
            </a:pPr>
            <a:r>
              <a:rPr lang="en-US" altLang="zh-CN" sz="2400" b="1" dirty="0" smtClean="0">
                <a:solidFill>
                  <a:srgbClr val="800000"/>
                </a:solidFill>
              </a:rPr>
              <a:t>        </a:t>
            </a:r>
            <a:r>
              <a:rPr lang="zh-CN" altLang="zh-CN" sz="2400" b="1" dirty="0" smtClean="0">
                <a:solidFill>
                  <a:srgbClr val="C00000"/>
                </a:solidFill>
              </a:rPr>
              <a:t>坚持</a:t>
            </a:r>
            <a:r>
              <a:rPr lang="zh-CN" altLang="zh-CN" b="1" u="sng" dirty="0" smtClean="0">
                <a:solidFill>
                  <a:srgbClr val="C00000"/>
                </a:solidFill>
              </a:rPr>
              <a:t>共享发展</a:t>
            </a:r>
            <a:r>
              <a:rPr lang="zh-CN" altLang="en-US" sz="2400" b="1" dirty="0" smtClean="0">
                <a:solidFill>
                  <a:srgbClr val="C00000"/>
                </a:solidFill>
              </a:rPr>
              <a:t>：</a:t>
            </a:r>
            <a:r>
              <a:rPr lang="zh-CN" altLang="zh-CN" sz="2400" b="1" dirty="0" smtClean="0">
                <a:solidFill>
                  <a:srgbClr val="C00000"/>
                </a:solidFill>
              </a:rPr>
              <a:t>着力增进人民福祉。</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Rectangle 2"/>
          <p:cNvSpPr>
            <a:spLocks noGrp="1" noChangeArrowheads="1"/>
          </p:cNvSpPr>
          <p:nvPr>
            <p:ph type="title"/>
          </p:nvPr>
        </p:nvSpPr>
        <p:spPr/>
        <p:txBody>
          <a:bodyPr/>
          <a:lstStyle/>
          <a:p>
            <a:pPr eaLnBrk="1" hangingPunct="1"/>
            <a:r>
              <a:rPr lang="zh-CN" altLang="en-US" smtClean="0">
                <a:ea typeface="黑体" pitchFamily="49" charset="-122"/>
              </a:rPr>
              <a:t>五大发展理念：指挥棒、红绿灯</a:t>
            </a:r>
          </a:p>
        </p:txBody>
      </p:sp>
      <p:sp>
        <p:nvSpPr>
          <p:cNvPr id="456706" name="Rectangle 3"/>
          <p:cNvSpPr>
            <a:spLocks noGrp="1" noChangeArrowheads="1"/>
          </p:cNvSpPr>
          <p:nvPr>
            <p:ph type="body" idx="1"/>
          </p:nvPr>
        </p:nvSpPr>
        <p:spPr/>
        <p:txBody>
          <a:bodyPr/>
          <a:lstStyle/>
          <a:p>
            <a:pPr eaLnBrk="1" hangingPunct="1"/>
            <a:r>
              <a:rPr lang="zh-CN" altLang="en-US" sz="4800" smtClean="0">
                <a:solidFill>
                  <a:srgbClr val="0070C0"/>
                </a:solidFill>
                <a:latin typeface="楷体" pitchFamily="49" charset="-122"/>
                <a:ea typeface="楷体" pitchFamily="49" charset="-122"/>
              </a:rPr>
              <a:t>十八届五中全会提出了“创新、协调、绿色、开放、共享”的五大发展理念，这是关系我国发展全局的一场深刻变革，影响将十分深远。 </a:t>
            </a:r>
          </a:p>
        </p:txBody>
      </p:sp>
      <p:sp>
        <p:nvSpPr>
          <p:cNvPr id="4" name="矩形 3"/>
          <p:cNvSpPr/>
          <p:nvPr/>
        </p:nvSpPr>
        <p:spPr>
          <a:xfrm>
            <a:off x="468313" y="6453188"/>
            <a:ext cx="3441700" cy="1000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 name="矩形 4"/>
          <p:cNvSpPr/>
          <p:nvPr/>
        </p:nvSpPr>
        <p:spPr>
          <a:xfrm>
            <a:off x="5076825" y="6381750"/>
            <a:ext cx="3441700" cy="984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56709" name="图片 5"/>
          <p:cNvPicPr>
            <a:picLocks noChangeAspect="1"/>
          </p:cNvPicPr>
          <p:nvPr/>
        </p:nvPicPr>
        <p:blipFill>
          <a:blip r:embed="rId2"/>
          <a:srcRect/>
          <a:stretch>
            <a:fillRect/>
          </a:stretch>
        </p:blipFill>
        <p:spPr bwMode="auto">
          <a:xfrm>
            <a:off x="4067175" y="5981700"/>
            <a:ext cx="942975"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29"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457730"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57733" name="标题 1"/>
          <p:cNvSpPr>
            <a:spLocks noGrp="1"/>
          </p:cNvSpPr>
          <p:nvPr>
            <p:ph type="ctrTitle"/>
          </p:nvPr>
        </p:nvSpPr>
        <p:spPr>
          <a:xfrm>
            <a:off x="611188" y="1628775"/>
            <a:ext cx="8383587" cy="1470025"/>
          </a:xfrm>
        </p:spPr>
        <p:txBody>
          <a:bodyPr/>
          <a:lstStyle/>
          <a:p>
            <a:pPr eaLnBrk="1" hangingPunct="1">
              <a:lnSpc>
                <a:spcPct val="150000"/>
              </a:lnSpc>
            </a:pPr>
            <a:r>
              <a:rPr lang="en-US" altLang="zh-CN" b="1" smtClean="0">
                <a:latin typeface="黑体" pitchFamily="49" charset="-122"/>
                <a:ea typeface="黑体" pitchFamily="49" charset="-122"/>
              </a:rPr>
              <a:t>(</a:t>
            </a:r>
            <a:r>
              <a:rPr lang="zh-CN" altLang="en-US" b="1" smtClean="0">
                <a:latin typeface="黑体" pitchFamily="49" charset="-122"/>
                <a:ea typeface="黑体" pitchFamily="49" charset="-122"/>
              </a:rPr>
              <a:t>五</a:t>
            </a:r>
            <a:r>
              <a:rPr lang="en-US" altLang="zh-CN" b="1" smtClean="0">
                <a:latin typeface="黑体" pitchFamily="49" charset="-122"/>
                <a:ea typeface="黑体" pitchFamily="49" charset="-122"/>
              </a:rPr>
              <a:t>)</a:t>
            </a:r>
            <a:r>
              <a:rPr lang="zh-CN" altLang="en-US" b="1" smtClean="0">
                <a:latin typeface="黑体" pitchFamily="49" charset="-122"/>
                <a:ea typeface="黑体" pitchFamily="49" charset="-122"/>
              </a:rPr>
              <a:t>统筹推进经济、政治、文化、社会、生态文明五位一体建设</a:t>
            </a:r>
          </a:p>
        </p:txBody>
      </p:sp>
      <p:sp>
        <p:nvSpPr>
          <p:cNvPr id="12" name="副标题 11"/>
          <p:cNvSpPr>
            <a:spLocks noGrp="1"/>
          </p:cNvSpPr>
          <p:nvPr>
            <p:ph type="subTitle" idx="1"/>
          </p:nvPr>
        </p:nvSpPr>
        <p:spPr>
          <a:xfrm>
            <a:off x="1187450" y="3573463"/>
            <a:ext cx="6624638" cy="2303462"/>
          </a:xfrm>
        </p:spPr>
        <p:txBody>
          <a:bodyPr rtlCol="0">
            <a:noAutofit/>
          </a:bodyPr>
          <a:lstStyle/>
          <a:p>
            <a:pPr algn="l" eaLnBrk="1" fontAlgn="auto" hangingPunct="1">
              <a:lnSpc>
                <a:spcPct val="150000"/>
              </a:lnSpc>
              <a:spcAft>
                <a:spcPts val="0"/>
              </a:spcAft>
              <a:buFont typeface="Wingdings" pitchFamily="2" charset="2"/>
              <a:buChar char="l"/>
              <a:defRPr/>
            </a:pPr>
            <a:r>
              <a:rPr lang="zh-CN" altLang="en-US" sz="1600" b="1" dirty="0" smtClean="0">
                <a:solidFill>
                  <a:srgbClr val="C00000"/>
                </a:solidFill>
                <a:latin typeface="微软雅黑" pitchFamily="34" charset="-122"/>
                <a:ea typeface="微软雅黑" pitchFamily="34" charset="-122"/>
              </a:rPr>
              <a:t>主要观点：</a:t>
            </a:r>
            <a:endParaRPr lang="en-US" altLang="zh-CN" sz="1600" b="1" dirty="0" smtClean="0">
              <a:solidFill>
                <a:srgbClr val="C00000"/>
              </a:solidFill>
              <a:latin typeface="微软雅黑" pitchFamily="34" charset="-122"/>
              <a:ea typeface="微软雅黑" pitchFamily="34" charset="-122"/>
            </a:endParaRPr>
          </a:p>
          <a:p>
            <a:pPr algn="l" eaLnBrk="1" fontAlgn="auto" hangingPunct="1">
              <a:lnSpc>
                <a:spcPct val="150000"/>
              </a:lnSpc>
              <a:spcAft>
                <a:spcPts val="0"/>
              </a:spcAft>
              <a:buFont typeface="Wingdings" pitchFamily="2" charset="2"/>
              <a:buChar char="l"/>
              <a:defRPr/>
            </a:pPr>
            <a:r>
              <a:rPr lang="zh-CN" altLang="en-US" sz="1600" b="1" dirty="0" smtClean="0">
                <a:latin typeface="微软雅黑" pitchFamily="34" charset="-122"/>
                <a:ea typeface="微软雅黑" pitchFamily="34" charset="-122"/>
              </a:rPr>
              <a:t>促进经济快速持续健康发展</a:t>
            </a:r>
            <a:endParaRPr lang="en-US" altLang="zh-CN" sz="1600" b="1" dirty="0" smtClean="0">
              <a:latin typeface="微软雅黑" pitchFamily="34" charset="-122"/>
              <a:ea typeface="微软雅黑" pitchFamily="34" charset="-122"/>
            </a:endParaRPr>
          </a:p>
          <a:p>
            <a:pPr algn="l" eaLnBrk="1" fontAlgn="auto" hangingPunct="1">
              <a:lnSpc>
                <a:spcPct val="150000"/>
              </a:lnSpc>
              <a:spcAft>
                <a:spcPts val="0"/>
              </a:spcAft>
              <a:buFont typeface="Wingdings" pitchFamily="2" charset="2"/>
              <a:buChar char="l"/>
              <a:defRPr/>
            </a:pPr>
            <a:r>
              <a:rPr lang="zh-CN" altLang="en-US" sz="1600" b="1" dirty="0" smtClean="0">
                <a:latin typeface="微软雅黑" pitchFamily="34" charset="-122"/>
                <a:ea typeface="微软雅黑" pitchFamily="34" charset="-122"/>
              </a:rPr>
              <a:t> 充分发挥我国社会主义政治制度的优越性</a:t>
            </a:r>
            <a:endParaRPr lang="en-US" altLang="zh-CN" sz="1600" b="1" dirty="0" smtClean="0">
              <a:latin typeface="微软雅黑" pitchFamily="34" charset="-122"/>
              <a:ea typeface="微软雅黑" pitchFamily="34" charset="-122"/>
            </a:endParaRPr>
          </a:p>
          <a:p>
            <a:pPr algn="l" eaLnBrk="1" fontAlgn="auto" hangingPunct="1">
              <a:lnSpc>
                <a:spcPct val="150000"/>
              </a:lnSpc>
              <a:spcAft>
                <a:spcPts val="0"/>
              </a:spcAft>
              <a:buFont typeface="Wingdings" pitchFamily="2" charset="2"/>
              <a:buChar char="l"/>
              <a:defRPr/>
            </a:pPr>
            <a:r>
              <a:rPr lang="zh-CN" altLang="en-US" sz="1600" b="1" dirty="0" smtClean="0">
                <a:latin typeface="微软雅黑" pitchFamily="34" charset="-122"/>
                <a:ea typeface="微软雅黑" pitchFamily="34" charset="-122"/>
              </a:rPr>
              <a:t> 用社会主义核心价值观凝心聚力</a:t>
            </a:r>
            <a:endParaRPr lang="en-US" altLang="zh-CN" sz="1600" b="1" dirty="0" smtClean="0">
              <a:latin typeface="微软雅黑" pitchFamily="34" charset="-122"/>
              <a:ea typeface="微软雅黑" pitchFamily="34" charset="-122"/>
            </a:endParaRPr>
          </a:p>
          <a:p>
            <a:pPr algn="l" eaLnBrk="1" fontAlgn="auto" hangingPunct="1">
              <a:lnSpc>
                <a:spcPct val="150000"/>
              </a:lnSpc>
              <a:spcAft>
                <a:spcPts val="0"/>
              </a:spcAft>
              <a:buFont typeface="Wingdings" pitchFamily="2" charset="2"/>
              <a:buChar char="l"/>
              <a:defRPr/>
            </a:pPr>
            <a:r>
              <a:rPr lang="zh-CN" altLang="en-US" sz="1600" b="1" dirty="0" smtClean="0">
                <a:latin typeface="微软雅黑" pitchFamily="34" charset="-122"/>
                <a:ea typeface="微软雅黑" pitchFamily="34" charset="-122"/>
              </a:rPr>
              <a:t> 让老百姓过上好日子</a:t>
            </a:r>
            <a:endParaRPr lang="en-US" altLang="zh-CN" sz="1600" b="1" dirty="0" smtClean="0">
              <a:latin typeface="微软雅黑" pitchFamily="34" charset="-122"/>
              <a:ea typeface="微软雅黑" pitchFamily="34" charset="-122"/>
            </a:endParaRPr>
          </a:p>
          <a:p>
            <a:pPr algn="l" eaLnBrk="1" fontAlgn="auto" hangingPunct="1">
              <a:lnSpc>
                <a:spcPct val="150000"/>
              </a:lnSpc>
              <a:spcAft>
                <a:spcPts val="0"/>
              </a:spcAft>
              <a:buFont typeface="Wingdings" pitchFamily="2" charset="2"/>
              <a:buChar char="l"/>
              <a:defRPr/>
            </a:pPr>
            <a:r>
              <a:rPr lang="zh-CN" altLang="en-US" sz="1600" b="1" dirty="0" smtClean="0">
                <a:latin typeface="微软雅黑" pitchFamily="34" charset="-122"/>
                <a:ea typeface="微软雅黑" pitchFamily="34" charset="-122"/>
              </a:rPr>
              <a:t> 绿水青山就是金山银山</a:t>
            </a:r>
            <a:endParaRPr lang="en-US" altLang="zh-CN" sz="1600" b="1" dirty="0" smtClean="0">
              <a:latin typeface="微软雅黑" pitchFamily="34" charset="-122"/>
              <a:ea typeface="微软雅黑" pitchFamily="34" charset="-122"/>
            </a:endParaRPr>
          </a:p>
        </p:txBody>
      </p:sp>
      <p:sp>
        <p:nvSpPr>
          <p:cNvPr id="8" name="灯片编号占位符 7"/>
          <p:cNvSpPr>
            <a:spLocks noGrp="1"/>
          </p:cNvSpPr>
          <p:nvPr>
            <p:ph type="sldNum" sz="quarter" idx="12"/>
          </p:nvPr>
        </p:nvSpPr>
        <p:spPr/>
        <p:txBody>
          <a:bodyPr/>
          <a:lstStyle/>
          <a:p>
            <a:pPr>
              <a:defRPr/>
            </a:pPr>
            <a:fld id="{3D356BFC-87B8-42C8-95DB-30DB7D63AB1C}" type="slidenum">
              <a:rPr lang="zh-CN" altLang="en-US"/>
              <a:pPr>
                <a:defRPr/>
              </a:pPr>
              <a:t>63</a:t>
            </a:fld>
            <a:endParaRPr lang="zh-CN"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950" y="6669088"/>
            <a:ext cx="3922713"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58754"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58755"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76825" y="6597650"/>
            <a:ext cx="4132263" cy="841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692150"/>
            <a:ext cx="4284663"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9" name="矩形 8"/>
          <p:cNvSpPr>
            <a:spLocks noChangeArrowheads="1"/>
          </p:cNvSpPr>
          <p:nvPr/>
        </p:nvSpPr>
        <p:spPr bwMode="auto">
          <a:xfrm>
            <a:off x="323850" y="0"/>
            <a:ext cx="5548313" cy="646113"/>
          </a:xfrm>
          <a:prstGeom prst="rect">
            <a:avLst/>
          </a:prstGeom>
          <a:noFill/>
          <a:ln w="9525">
            <a:noFill/>
            <a:miter lim="800000"/>
            <a:headEnd/>
            <a:tailEnd/>
          </a:ln>
        </p:spPr>
        <p:txBody>
          <a:bodyPr wrap="none">
            <a:spAutoFit/>
          </a:bodyPr>
          <a:lstStyle/>
          <a:p>
            <a:r>
              <a:rPr lang="en-US" altLang="zh-CN" sz="3600" b="1">
                <a:latin typeface="微软雅黑" pitchFamily="34" charset="-122"/>
                <a:ea typeface="微软雅黑" pitchFamily="34" charset="-122"/>
              </a:rPr>
              <a:t>1</a:t>
            </a:r>
            <a:r>
              <a:rPr lang="zh-CN" altLang="en-US" sz="3600" b="1">
                <a:latin typeface="微软雅黑" pitchFamily="34" charset="-122"/>
                <a:ea typeface="微软雅黑" pitchFamily="34" charset="-122"/>
              </a:rPr>
              <a:t>、促进经济持续健康发展</a:t>
            </a:r>
          </a:p>
        </p:txBody>
      </p:sp>
      <p:sp>
        <p:nvSpPr>
          <p:cNvPr id="11" name="矩形 10"/>
          <p:cNvSpPr>
            <a:spLocks noChangeArrowheads="1"/>
          </p:cNvSpPr>
          <p:nvPr/>
        </p:nvSpPr>
        <p:spPr bwMode="auto">
          <a:xfrm>
            <a:off x="4984750" y="704850"/>
            <a:ext cx="3924300" cy="6740525"/>
          </a:xfrm>
          <a:prstGeom prst="rect">
            <a:avLst/>
          </a:prstGeom>
          <a:noFill/>
          <a:ln w="9525">
            <a:noFill/>
            <a:miter lim="800000"/>
            <a:headEnd/>
            <a:tailEnd/>
          </a:ln>
        </p:spPr>
        <p:txBody>
          <a:bodyPr>
            <a:spAutoFit/>
          </a:bodyPr>
          <a:lstStyle/>
          <a:p>
            <a:pPr>
              <a:lnSpc>
                <a:spcPct val="150000"/>
              </a:lnSpc>
              <a:buFontTx/>
              <a:buBlip>
                <a:blip r:embed="rId4"/>
              </a:buBlip>
            </a:pPr>
            <a:r>
              <a:rPr lang="zh-CN" altLang="en-US" sz="3200">
                <a:latin typeface="Calibri" pitchFamily="34" charset="0"/>
              </a:rPr>
              <a:t>经济增长速度换档期、结构调整阵痛期、前期刺激政策消化期三期叠加的状况，使得我国经济面临着许多两难问题，对我们的决策能力和水平提出更高要求。</a:t>
            </a:r>
            <a:endParaRPr lang="en-US" altLang="zh-CN" sz="3200" b="1">
              <a:latin typeface="楷体" pitchFamily="49" charset="-122"/>
              <a:ea typeface="楷体" pitchFamily="49" charset="-122"/>
            </a:endParaRPr>
          </a:p>
          <a:p>
            <a:pPr>
              <a:lnSpc>
                <a:spcPct val="150000"/>
              </a:lnSpc>
            </a:pPr>
            <a:endParaRPr lang="zh-CN" altLang="en-US" sz="3200" b="1">
              <a:latin typeface="Calibri" pitchFamily="34" charset="0"/>
            </a:endParaRPr>
          </a:p>
        </p:txBody>
      </p:sp>
      <p:sp>
        <p:nvSpPr>
          <p:cNvPr id="10" name="灯片编号占位符 9"/>
          <p:cNvSpPr>
            <a:spLocks noGrp="1"/>
          </p:cNvSpPr>
          <p:nvPr>
            <p:ph type="sldNum" sz="quarter" idx="12"/>
          </p:nvPr>
        </p:nvSpPr>
        <p:spPr/>
        <p:txBody>
          <a:bodyPr/>
          <a:lstStyle/>
          <a:p>
            <a:pPr>
              <a:defRPr/>
            </a:pPr>
            <a:fld id="{72C6E315-236E-441E-BE1F-A6EBA89AFA87}" type="slidenum">
              <a:rPr lang="zh-CN" altLang="en-US"/>
              <a:pPr>
                <a:defRPr/>
              </a:pPr>
              <a:t>64</a:t>
            </a:fld>
            <a:endParaRPr lang="zh-CN" altLang="en-US"/>
          </a:p>
        </p:txBody>
      </p:sp>
      <p:pic>
        <p:nvPicPr>
          <p:cNvPr id="458761" name="Picture 2"/>
          <p:cNvPicPr>
            <a:picLocks noChangeAspect="1" noChangeArrowheads="1"/>
          </p:cNvPicPr>
          <p:nvPr/>
        </p:nvPicPr>
        <p:blipFill>
          <a:blip r:embed="rId5"/>
          <a:srcRect/>
          <a:stretch>
            <a:fillRect/>
          </a:stretch>
        </p:blipFill>
        <p:spPr bwMode="auto">
          <a:xfrm>
            <a:off x="-57150" y="1341438"/>
            <a:ext cx="4524375" cy="3597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950" y="6669088"/>
            <a:ext cx="3922713"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59778"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59779"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76825" y="6597650"/>
            <a:ext cx="4132263" cy="841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692150"/>
            <a:ext cx="4284663"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59782" name="矩形 10"/>
          <p:cNvSpPr>
            <a:spLocks noChangeArrowheads="1"/>
          </p:cNvSpPr>
          <p:nvPr/>
        </p:nvSpPr>
        <p:spPr bwMode="auto">
          <a:xfrm>
            <a:off x="684213" y="692150"/>
            <a:ext cx="7848600" cy="4524375"/>
          </a:xfrm>
          <a:prstGeom prst="rect">
            <a:avLst/>
          </a:prstGeom>
          <a:noFill/>
          <a:ln w="9525">
            <a:noFill/>
            <a:miter lim="800000"/>
            <a:headEnd/>
            <a:tailEnd/>
          </a:ln>
        </p:spPr>
        <p:txBody>
          <a:bodyPr>
            <a:spAutoFit/>
          </a:bodyPr>
          <a:lstStyle/>
          <a:p>
            <a:pPr>
              <a:lnSpc>
                <a:spcPct val="150000"/>
              </a:lnSpc>
            </a:pPr>
            <a:endParaRPr lang="en-US" altLang="zh-CN" sz="3200" b="1">
              <a:latin typeface="楷体" pitchFamily="49" charset="-122"/>
              <a:ea typeface="楷体" pitchFamily="49" charset="-122"/>
            </a:endParaRPr>
          </a:p>
          <a:p>
            <a:pPr>
              <a:lnSpc>
                <a:spcPct val="150000"/>
              </a:lnSpc>
              <a:buFontTx/>
              <a:buBlip>
                <a:blip r:embed="rId4"/>
              </a:buBlip>
            </a:pPr>
            <a:r>
              <a:rPr lang="zh-CN" altLang="en-US" sz="4000" b="1">
                <a:solidFill>
                  <a:srgbClr val="FF0000"/>
                </a:solidFill>
                <a:latin typeface="Calibri" pitchFamily="34" charset="0"/>
              </a:rPr>
              <a:t>新常态</a:t>
            </a:r>
            <a:r>
              <a:rPr lang="zh-CN" altLang="en-US" sz="4000" b="1">
                <a:latin typeface="Calibri" pitchFamily="34" charset="0"/>
              </a:rPr>
              <a:t>：</a:t>
            </a:r>
            <a:r>
              <a:rPr lang="zh-CN" altLang="en-US" sz="4000" b="1">
                <a:solidFill>
                  <a:srgbClr val="7030A0"/>
                </a:solidFill>
                <a:latin typeface="Calibri" pitchFamily="34" charset="0"/>
              </a:rPr>
              <a:t>速度转换</a:t>
            </a:r>
            <a:r>
              <a:rPr lang="zh-CN" altLang="en-US" sz="4000" b="1">
                <a:latin typeface="Calibri" pitchFamily="34" charset="0"/>
              </a:rPr>
              <a:t>：从高速增长转为中高速增长；</a:t>
            </a:r>
            <a:r>
              <a:rPr lang="zh-CN" altLang="en-US" sz="4000" b="1">
                <a:solidFill>
                  <a:srgbClr val="7030A0"/>
                </a:solidFill>
                <a:latin typeface="Calibri" pitchFamily="34" charset="0"/>
              </a:rPr>
              <a:t>结构转换</a:t>
            </a:r>
            <a:r>
              <a:rPr lang="zh-CN" altLang="en-US" sz="4000" b="1">
                <a:latin typeface="Calibri" pitchFamily="34" charset="0"/>
              </a:rPr>
              <a:t>：经济结构不断优化升级；</a:t>
            </a:r>
            <a:r>
              <a:rPr lang="zh-CN" altLang="en-US" sz="4000" b="1">
                <a:solidFill>
                  <a:srgbClr val="7030A0"/>
                </a:solidFill>
                <a:latin typeface="Calibri" pitchFamily="34" charset="0"/>
              </a:rPr>
              <a:t>动力转换</a:t>
            </a:r>
            <a:r>
              <a:rPr lang="zh-CN" altLang="en-US" sz="4000" b="1">
                <a:latin typeface="Calibri" pitchFamily="34" charset="0"/>
              </a:rPr>
              <a:t>：从要素驱动、投资驱动转向创新驱动。</a:t>
            </a:r>
          </a:p>
        </p:txBody>
      </p:sp>
      <p:sp>
        <p:nvSpPr>
          <p:cNvPr id="10" name="灯片编号占位符 9"/>
          <p:cNvSpPr>
            <a:spLocks noGrp="1"/>
          </p:cNvSpPr>
          <p:nvPr>
            <p:ph type="sldNum" sz="quarter" idx="12"/>
          </p:nvPr>
        </p:nvSpPr>
        <p:spPr/>
        <p:txBody>
          <a:bodyPr/>
          <a:lstStyle/>
          <a:p>
            <a:pPr>
              <a:defRPr/>
            </a:pPr>
            <a:fld id="{B0A39E03-0B29-4E44-B466-091B8CD69ECB}" type="slidenum">
              <a:rPr lang="zh-CN" altLang="en-US"/>
              <a:pPr>
                <a:defRPr/>
              </a:pPr>
              <a:t>65</a:t>
            </a:fld>
            <a:endParaRPr lang="zh-CN"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1"/>
          <p:cNvSpPr>
            <a:spLocks noGrp="1"/>
          </p:cNvSpPr>
          <p:nvPr>
            <p:ph type="sldNum" sz="quarter" idx="12"/>
          </p:nvPr>
        </p:nvSpPr>
        <p:spPr>
          <a:ln>
            <a:miter lim="800000"/>
            <a:headEnd/>
            <a:tailEnd/>
          </a:ln>
        </p:spPr>
        <p:txBody>
          <a:bodyPr/>
          <a:lstStyle/>
          <a:p>
            <a:pPr>
              <a:defRPr/>
            </a:pPr>
            <a:fld id="{3483AC65-8D2B-48F3-AB68-D002E5287770}" type="slidenum">
              <a:rPr lang="zh-CN" altLang="en-US"/>
              <a:pPr>
                <a:defRPr/>
              </a:pPr>
              <a:t>66</a:t>
            </a:fld>
            <a:endParaRPr lang="zh-CN" altLang="en-US"/>
          </a:p>
        </p:txBody>
      </p:sp>
      <p:sp>
        <p:nvSpPr>
          <p:cNvPr id="3" name="矩形 2"/>
          <p:cNvSpPr/>
          <p:nvPr/>
        </p:nvSpPr>
        <p:spPr>
          <a:xfrm>
            <a:off x="395288" y="333375"/>
            <a:ext cx="8075612" cy="5678488"/>
          </a:xfrm>
          <a:prstGeom prst="rect">
            <a:avLst/>
          </a:prstGeom>
        </p:spPr>
        <p:txBody>
          <a:bodyPr>
            <a:spAutoFit/>
          </a:bodyPr>
          <a:lstStyle/>
          <a:p>
            <a:pPr algn="just" fontAlgn="auto">
              <a:lnSpc>
                <a:spcPct val="150000"/>
              </a:lnSpc>
              <a:spcBef>
                <a:spcPts val="0"/>
              </a:spcBef>
              <a:spcAft>
                <a:spcPts val="0"/>
              </a:spcAft>
              <a:defRPr/>
            </a:pPr>
            <a:r>
              <a:rPr lang="en-US" altLang="zh-CN" b="1" cap="all" dirty="0">
                <a:solidFill>
                  <a:srgbClr val="800000"/>
                </a:solidFill>
                <a:latin typeface="楷体" panose="02010609060101010101" pitchFamily="49" charset="-122"/>
                <a:ea typeface="楷体" panose="02010609060101010101" pitchFamily="49" charset="-122"/>
              </a:rPr>
              <a:t>  </a:t>
            </a:r>
            <a:endParaRPr lang="en-US" altLang="zh-CN" sz="2400" b="1" cap="all" dirty="0">
              <a:solidFill>
                <a:srgbClr val="003399"/>
              </a:solidFill>
              <a:latin typeface="仿宋" pitchFamily="49" charset="-122"/>
              <a:ea typeface="仿宋" pitchFamily="49" charset="-122"/>
            </a:endParaRPr>
          </a:p>
          <a:p>
            <a:pPr algn="just" fontAlgn="auto">
              <a:lnSpc>
                <a:spcPct val="150000"/>
              </a:lnSpc>
              <a:spcBef>
                <a:spcPts val="0"/>
              </a:spcBef>
              <a:spcAft>
                <a:spcPts val="0"/>
              </a:spcAft>
              <a:defRPr/>
            </a:pPr>
            <a:r>
              <a:rPr lang="en-US" altLang="zh-CN" sz="2400" b="1" cap="all" dirty="0">
                <a:solidFill>
                  <a:srgbClr val="003399"/>
                </a:solidFill>
                <a:latin typeface="仿宋" pitchFamily="49" charset="-122"/>
                <a:ea typeface="仿宋" pitchFamily="49" charset="-122"/>
              </a:rPr>
              <a:t>    </a:t>
            </a:r>
            <a:r>
              <a:rPr lang="en-US" altLang="zh-CN" sz="2400" b="1" cap="all" dirty="0">
                <a:solidFill>
                  <a:srgbClr val="800000"/>
                </a:solidFill>
                <a:latin typeface="宋体"/>
                <a:ea typeface="宋体"/>
              </a:rPr>
              <a:t>◆</a:t>
            </a:r>
            <a:r>
              <a:rPr lang="zh-CN" altLang="en-US" sz="3200" b="1" u="sng" cap="all" dirty="0">
                <a:solidFill>
                  <a:srgbClr val="800000"/>
                </a:solidFill>
                <a:latin typeface="宋体"/>
                <a:ea typeface="宋体"/>
              </a:rPr>
              <a:t>供给侧结构性改革五大举措</a:t>
            </a:r>
            <a:r>
              <a:rPr lang="zh-CN" altLang="en-US" sz="3200" b="1" cap="all" dirty="0">
                <a:solidFill>
                  <a:srgbClr val="800000"/>
                </a:solidFill>
                <a:latin typeface="宋体"/>
                <a:ea typeface="宋体"/>
              </a:rPr>
              <a:t>：</a:t>
            </a:r>
            <a:r>
              <a:rPr lang="zh-CN" altLang="en-US" sz="3200" b="1" dirty="0">
                <a:solidFill>
                  <a:srgbClr val="003366"/>
                </a:solidFill>
                <a:latin typeface="仿宋" panose="02010609060101010101" pitchFamily="49" charset="-122"/>
                <a:ea typeface="仿宋" panose="02010609060101010101" pitchFamily="49" charset="-122"/>
              </a:rPr>
              <a:t>用新供给引领需求发展，围绕</a:t>
            </a:r>
            <a:r>
              <a:rPr lang="zh-CN" altLang="en-US" sz="3200" dirty="0">
                <a:solidFill>
                  <a:srgbClr val="FF0000"/>
                </a:solidFill>
                <a:latin typeface="黑体" panose="02010609060101010101" pitchFamily="49" charset="-122"/>
                <a:ea typeface="黑体" panose="02010609060101010101" pitchFamily="49" charset="-122"/>
              </a:rPr>
              <a:t>去产能、去库存、去杠杆、降成本、补短板</a:t>
            </a:r>
            <a:r>
              <a:rPr lang="zh-CN" altLang="en-US" sz="3200" b="1" dirty="0">
                <a:solidFill>
                  <a:srgbClr val="003366"/>
                </a:solidFill>
                <a:latin typeface="仿宋" panose="02010609060101010101" pitchFamily="49" charset="-122"/>
                <a:ea typeface="仿宋" panose="02010609060101010101" pitchFamily="49" charset="-122"/>
              </a:rPr>
              <a:t>，优化现有生产要素配置和组合，优化现有供给结构、提高产品和服务质量，培育发展新产业新业态、提供新产品新服务，为经济持续增长培育新动力、打造新引擎。</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61826"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61827"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61830" name="TextBox 1"/>
          <p:cNvSpPr txBox="1">
            <a:spLocks noChangeArrowheads="1"/>
          </p:cNvSpPr>
          <p:nvPr/>
        </p:nvSpPr>
        <p:spPr bwMode="auto">
          <a:xfrm>
            <a:off x="468313" y="333375"/>
            <a:ext cx="6480175" cy="706438"/>
          </a:xfrm>
          <a:prstGeom prst="rect">
            <a:avLst/>
          </a:prstGeom>
          <a:noFill/>
          <a:ln w="9525">
            <a:noFill/>
            <a:miter lim="800000"/>
            <a:headEnd/>
            <a:tailEnd/>
          </a:ln>
        </p:spPr>
        <p:txBody>
          <a:bodyPr>
            <a:spAutoFit/>
          </a:bodyPr>
          <a:lstStyle/>
          <a:p>
            <a:r>
              <a:rPr lang="en-US" altLang="zh-CN" sz="4000" b="1">
                <a:latin typeface="微软雅黑" pitchFamily="34" charset="-122"/>
                <a:ea typeface="微软雅黑" pitchFamily="34" charset="-122"/>
              </a:rPr>
              <a:t>2</a:t>
            </a:r>
            <a:r>
              <a:rPr lang="zh-CN" altLang="en-US" sz="4000" b="1">
                <a:latin typeface="微软雅黑" pitchFamily="34" charset="-122"/>
                <a:ea typeface="微软雅黑" pitchFamily="34" charset="-122"/>
              </a:rPr>
              <a:t>、发展社会主义民主政治</a:t>
            </a:r>
          </a:p>
        </p:txBody>
      </p:sp>
      <p:cxnSp>
        <p:nvCxnSpPr>
          <p:cNvPr id="9" name="直接连接符 8"/>
          <p:cNvCxnSpPr/>
          <p:nvPr/>
        </p:nvCxnSpPr>
        <p:spPr>
          <a:xfrm>
            <a:off x="3635375" y="1773238"/>
            <a:ext cx="0" cy="3743325"/>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461832" name="矩形 11"/>
          <p:cNvSpPr>
            <a:spLocks noChangeArrowheads="1"/>
          </p:cNvSpPr>
          <p:nvPr/>
        </p:nvSpPr>
        <p:spPr bwMode="auto">
          <a:xfrm>
            <a:off x="3851275" y="1773238"/>
            <a:ext cx="5076825" cy="3970337"/>
          </a:xfrm>
          <a:prstGeom prst="rect">
            <a:avLst/>
          </a:prstGeom>
          <a:noFill/>
          <a:ln w="9525">
            <a:noFill/>
            <a:miter lim="800000"/>
            <a:headEnd/>
            <a:tailEnd/>
          </a:ln>
        </p:spPr>
        <p:txBody>
          <a:bodyPr>
            <a:spAutoFit/>
          </a:bodyPr>
          <a:lstStyle/>
          <a:p>
            <a:pPr>
              <a:lnSpc>
                <a:spcPct val="150000"/>
              </a:lnSpc>
            </a:pPr>
            <a:r>
              <a:rPr lang="zh-CN" altLang="en-US" b="1">
                <a:latin typeface="微软雅黑" pitchFamily="34" charset="-122"/>
                <a:ea typeface="微软雅黑" pitchFamily="34" charset="-122"/>
              </a:rPr>
              <a:t>“中国特色社会主义制度，坚持把根本政治制度、基本政治制度同基本经济制度以及各方面体制机制等具体制度有机结合起来，坚持把国家层面民主制度同基层民主制度有机结合起来，坚持把党的领导、人民当家作主、依法治国有机结合起来，符合我国国情，</a:t>
            </a:r>
            <a:r>
              <a:rPr lang="zh-CN" altLang="en-US" b="1">
                <a:solidFill>
                  <a:srgbClr val="0070C0"/>
                </a:solidFill>
                <a:latin typeface="微软雅黑" pitchFamily="34" charset="-122"/>
                <a:ea typeface="微软雅黑" pitchFamily="34" charset="-122"/>
              </a:rPr>
              <a:t>集中体现了中国特色社会主义的特点和优势</a:t>
            </a:r>
            <a:r>
              <a:rPr lang="zh-CN" altLang="en-US" b="1">
                <a:latin typeface="微软雅黑" pitchFamily="34" charset="-122"/>
                <a:ea typeface="微软雅黑" pitchFamily="34" charset="-122"/>
              </a:rPr>
              <a:t>，是中国发展进步的根本制度保障。”</a:t>
            </a:r>
            <a:endParaRPr lang="en-US" altLang="zh-CN" b="1">
              <a:latin typeface="微软雅黑" pitchFamily="34" charset="-122"/>
              <a:ea typeface="微软雅黑" pitchFamily="34" charset="-122"/>
            </a:endParaRPr>
          </a:p>
          <a:p>
            <a:pPr algn="r"/>
            <a:r>
              <a:rPr lang="en-US" altLang="zh-CN" b="1">
                <a:latin typeface="楷体" pitchFamily="49" charset="-122"/>
                <a:ea typeface="楷体" pitchFamily="49" charset="-122"/>
              </a:rPr>
              <a:t>——</a:t>
            </a:r>
            <a:r>
              <a:rPr lang="zh-CN" altLang="en-US" b="1">
                <a:latin typeface="楷体" pitchFamily="49" charset="-122"/>
                <a:ea typeface="楷体" pitchFamily="49" charset="-122"/>
              </a:rPr>
              <a:t>紧紧围绕坚持和发展中国特色社会主义学习宣传贯彻党的十八大精神，</a:t>
            </a:r>
            <a:r>
              <a:rPr lang="en-US" altLang="zh-CN" b="1">
                <a:latin typeface="楷体" pitchFamily="49" charset="-122"/>
                <a:ea typeface="楷体" pitchFamily="49" charset="-122"/>
              </a:rPr>
              <a:t>2012.11.17</a:t>
            </a:r>
            <a:endParaRPr lang="zh-CN" altLang="en-US" b="1">
              <a:latin typeface="楷体" pitchFamily="49" charset="-122"/>
              <a:ea typeface="楷体" pitchFamily="49" charset="-122"/>
            </a:endParaRPr>
          </a:p>
          <a:p>
            <a:pPr>
              <a:lnSpc>
                <a:spcPct val="150000"/>
              </a:lnSpc>
            </a:pPr>
            <a:endParaRPr lang="zh-CN" altLang="en-US" b="1">
              <a:latin typeface="微软雅黑" pitchFamily="34" charset="-122"/>
              <a:ea typeface="微软雅黑" pitchFamily="34" charset="-122"/>
            </a:endParaRPr>
          </a:p>
        </p:txBody>
      </p:sp>
      <p:pic>
        <p:nvPicPr>
          <p:cNvPr id="461833" name="图片 13" descr="20090530095840001.gif"/>
          <p:cNvPicPr>
            <a:picLocks noChangeAspect="1"/>
          </p:cNvPicPr>
          <p:nvPr/>
        </p:nvPicPr>
        <p:blipFill>
          <a:blip r:embed="rId4"/>
          <a:srcRect/>
          <a:stretch>
            <a:fillRect/>
          </a:stretch>
        </p:blipFill>
        <p:spPr bwMode="auto">
          <a:xfrm>
            <a:off x="250825" y="1916113"/>
            <a:ext cx="3194050" cy="3097212"/>
          </a:xfrm>
          <a:prstGeom prst="rect">
            <a:avLst/>
          </a:prstGeom>
          <a:noFill/>
          <a:ln w="9525">
            <a:noFill/>
            <a:miter lim="800000"/>
            <a:headEnd/>
            <a:tailEnd/>
          </a:ln>
        </p:spPr>
      </p:pic>
      <p:sp>
        <p:nvSpPr>
          <p:cNvPr id="11" name="灯片编号占位符 10"/>
          <p:cNvSpPr>
            <a:spLocks noGrp="1"/>
          </p:cNvSpPr>
          <p:nvPr>
            <p:ph type="sldNum" sz="quarter" idx="12"/>
          </p:nvPr>
        </p:nvSpPr>
        <p:spPr/>
        <p:txBody>
          <a:bodyPr/>
          <a:lstStyle/>
          <a:p>
            <a:pPr>
              <a:defRPr/>
            </a:pPr>
            <a:fld id="{72C6B4AF-6AD3-4B44-94A0-3488E6293F8C}" type="slidenum">
              <a:rPr lang="zh-CN" altLang="en-US"/>
              <a:pPr>
                <a:defRPr/>
              </a:pPr>
              <a:t>67</a:t>
            </a:fld>
            <a:endParaRPr lang="zh-CN"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00738"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500739"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500742" name="TextBox 1"/>
          <p:cNvSpPr txBox="1">
            <a:spLocks noChangeArrowheads="1"/>
          </p:cNvSpPr>
          <p:nvPr/>
        </p:nvSpPr>
        <p:spPr bwMode="auto">
          <a:xfrm>
            <a:off x="0" y="260350"/>
            <a:ext cx="4752975" cy="646113"/>
          </a:xfrm>
          <a:prstGeom prst="rect">
            <a:avLst/>
          </a:prstGeom>
          <a:noFill/>
          <a:ln w="9525">
            <a:noFill/>
            <a:miter lim="800000"/>
            <a:headEnd/>
            <a:tailEnd/>
          </a:ln>
        </p:spPr>
        <p:txBody>
          <a:bodyPr>
            <a:spAutoFit/>
          </a:bodyPr>
          <a:lstStyle/>
          <a:p>
            <a:r>
              <a:rPr lang="zh-CN" altLang="en-US" sz="3600" b="1">
                <a:latin typeface="微软雅黑" pitchFamily="34" charset="-122"/>
                <a:ea typeface="微软雅黑" pitchFamily="34" charset="-122"/>
              </a:rPr>
              <a:t>（</a:t>
            </a:r>
            <a:r>
              <a:rPr lang="en-US" altLang="zh-CN" sz="3600" b="1">
                <a:latin typeface="微软雅黑" pitchFamily="34" charset="-122"/>
                <a:ea typeface="微软雅黑" pitchFamily="34" charset="-122"/>
              </a:rPr>
              <a:t>1</a:t>
            </a:r>
            <a:r>
              <a:rPr lang="zh-CN" altLang="en-US" sz="3600" b="1">
                <a:latin typeface="微软雅黑" pitchFamily="34" charset="-122"/>
                <a:ea typeface="微软雅黑" pitchFamily="34" charset="-122"/>
              </a:rPr>
              <a:t>）</a:t>
            </a:r>
          </a:p>
        </p:txBody>
      </p:sp>
      <p:cxnSp>
        <p:nvCxnSpPr>
          <p:cNvPr id="9" name="直接连接符 8"/>
          <p:cNvCxnSpPr/>
          <p:nvPr/>
        </p:nvCxnSpPr>
        <p:spPr>
          <a:xfrm flipH="1">
            <a:off x="3851275" y="1484313"/>
            <a:ext cx="33338" cy="3889375"/>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500744" name="图片 2"/>
          <p:cNvPicPr>
            <a:picLocks noChangeAspect="1"/>
          </p:cNvPicPr>
          <p:nvPr/>
        </p:nvPicPr>
        <p:blipFill>
          <a:blip r:embed="rId4"/>
          <a:srcRect/>
          <a:stretch>
            <a:fillRect/>
          </a:stretch>
        </p:blipFill>
        <p:spPr bwMode="auto">
          <a:xfrm>
            <a:off x="539750" y="2060575"/>
            <a:ext cx="2990850" cy="2803525"/>
          </a:xfrm>
          <a:prstGeom prst="rect">
            <a:avLst/>
          </a:prstGeom>
          <a:noFill/>
          <a:ln w="9525">
            <a:noFill/>
            <a:miter lim="800000"/>
            <a:headEnd/>
            <a:tailEnd/>
          </a:ln>
        </p:spPr>
      </p:pic>
      <p:sp>
        <p:nvSpPr>
          <p:cNvPr id="500745" name="矩形 11"/>
          <p:cNvSpPr>
            <a:spLocks noChangeArrowheads="1"/>
          </p:cNvSpPr>
          <p:nvPr/>
        </p:nvSpPr>
        <p:spPr bwMode="auto">
          <a:xfrm>
            <a:off x="1258888" y="260350"/>
            <a:ext cx="8170862" cy="646113"/>
          </a:xfrm>
          <a:prstGeom prst="rect">
            <a:avLst/>
          </a:prstGeom>
          <a:noFill/>
          <a:ln w="9525">
            <a:noFill/>
            <a:miter lim="800000"/>
            <a:headEnd/>
            <a:tailEnd/>
          </a:ln>
        </p:spPr>
        <p:txBody>
          <a:bodyPr wrap="none">
            <a:spAutoFit/>
          </a:bodyPr>
          <a:lstStyle/>
          <a:p>
            <a:r>
              <a:rPr lang="zh-CN" altLang="en-US" sz="3600" b="1">
                <a:latin typeface="微软雅黑" pitchFamily="34" charset="-122"/>
                <a:ea typeface="微软雅黑" pitchFamily="34" charset="-122"/>
              </a:rPr>
              <a:t>坚持走中国特色社会主义政治发展道路 </a:t>
            </a:r>
            <a:endParaRPr lang="zh-CN" altLang="en-US" sz="3600">
              <a:latin typeface="Calibri" pitchFamily="34" charset="0"/>
            </a:endParaRPr>
          </a:p>
        </p:txBody>
      </p:sp>
      <p:sp>
        <p:nvSpPr>
          <p:cNvPr id="500746" name="矩形 14"/>
          <p:cNvSpPr>
            <a:spLocks noChangeArrowheads="1"/>
          </p:cNvSpPr>
          <p:nvPr/>
        </p:nvSpPr>
        <p:spPr bwMode="auto">
          <a:xfrm>
            <a:off x="4067175" y="1052513"/>
            <a:ext cx="4752975" cy="5678487"/>
          </a:xfrm>
          <a:prstGeom prst="rect">
            <a:avLst/>
          </a:prstGeom>
          <a:noFill/>
          <a:ln w="9525">
            <a:noFill/>
            <a:miter lim="800000"/>
            <a:headEnd/>
            <a:tailEnd/>
          </a:ln>
        </p:spPr>
        <p:txBody>
          <a:bodyPr>
            <a:spAutoFit/>
          </a:bodyPr>
          <a:lstStyle/>
          <a:p>
            <a:pPr>
              <a:lnSpc>
                <a:spcPct val="150000"/>
              </a:lnSpc>
            </a:pPr>
            <a:endParaRPr lang="en-US" altLang="zh-CN" b="1">
              <a:latin typeface="微软雅黑" pitchFamily="34" charset="-122"/>
              <a:ea typeface="微软雅黑" pitchFamily="34" charset="-122"/>
            </a:endParaRPr>
          </a:p>
          <a:p>
            <a:pPr>
              <a:lnSpc>
                <a:spcPct val="150000"/>
              </a:lnSpc>
            </a:pPr>
            <a:r>
              <a:rPr lang="zh-CN" altLang="en-US" sz="2400" b="1">
                <a:latin typeface="微软雅黑" pitchFamily="34" charset="-122"/>
                <a:ea typeface="微软雅黑" pitchFamily="34" charset="-122"/>
              </a:rPr>
              <a:t>“</a:t>
            </a:r>
            <a:r>
              <a:rPr lang="zh-CN" altLang="en-US" sz="2800" b="1">
                <a:latin typeface="微软雅黑" pitchFamily="34" charset="-122"/>
                <a:ea typeface="微软雅黑" pitchFamily="34" charset="-122"/>
              </a:rPr>
              <a:t>古今中外，由于政治发展道路选择错误而导致社会动荡、国家分裂、人亡政息的例子比比皆是。中国是一个发展中大国，坚持正确的政治发展道路更是关系根本、关系全局的重大问题。”</a:t>
            </a:r>
          </a:p>
          <a:p>
            <a:pPr>
              <a:lnSpc>
                <a:spcPct val="150000"/>
              </a:lnSpc>
            </a:pPr>
            <a:r>
              <a:rPr lang="zh-CN" altLang="en-US" sz="2800" b="1">
                <a:latin typeface="微软雅黑" pitchFamily="34" charset="-122"/>
                <a:ea typeface="微软雅黑" pitchFamily="34" charset="-122"/>
              </a:rPr>
              <a:t> </a:t>
            </a:r>
          </a:p>
        </p:txBody>
      </p:sp>
      <p:sp>
        <p:nvSpPr>
          <p:cNvPr id="13" name="灯片编号占位符 12"/>
          <p:cNvSpPr>
            <a:spLocks noGrp="1"/>
          </p:cNvSpPr>
          <p:nvPr>
            <p:ph type="sldNum" sz="quarter" idx="12"/>
          </p:nvPr>
        </p:nvSpPr>
        <p:spPr/>
        <p:txBody>
          <a:bodyPr/>
          <a:lstStyle/>
          <a:p>
            <a:pPr>
              <a:defRPr/>
            </a:pPr>
            <a:fld id="{0A0C225B-4CF5-464D-8429-9CAD21704878}" type="slidenum">
              <a:rPr lang="zh-CN" altLang="en-US"/>
              <a:pPr>
                <a:defRPr/>
              </a:pPr>
              <a:t>68</a:t>
            </a:fld>
            <a:endParaRPr lang="zh-CN"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63874"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63875"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63878" name="TextBox 1"/>
          <p:cNvSpPr txBox="1">
            <a:spLocks noChangeArrowheads="1"/>
          </p:cNvSpPr>
          <p:nvPr/>
        </p:nvSpPr>
        <p:spPr bwMode="auto">
          <a:xfrm>
            <a:off x="107950" y="404813"/>
            <a:ext cx="4751388" cy="646112"/>
          </a:xfrm>
          <a:prstGeom prst="rect">
            <a:avLst/>
          </a:prstGeom>
          <a:noFill/>
          <a:ln w="9525">
            <a:noFill/>
            <a:miter lim="800000"/>
            <a:headEnd/>
            <a:tailEnd/>
          </a:ln>
        </p:spPr>
        <p:txBody>
          <a:bodyPr>
            <a:spAutoFit/>
          </a:bodyPr>
          <a:lstStyle/>
          <a:p>
            <a:r>
              <a:rPr lang="zh-CN" altLang="en-US" sz="3600" b="1">
                <a:latin typeface="微软雅黑" pitchFamily="34" charset="-122"/>
                <a:ea typeface="微软雅黑" pitchFamily="34" charset="-122"/>
              </a:rPr>
              <a:t>（</a:t>
            </a:r>
            <a:r>
              <a:rPr lang="en-US" altLang="zh-CN" sz="3600" b="1">
                <a:latin typeface="微软雅黑" pitchFamily="34" charset="-122"/>
                <a:ea typeface="微软雅黑" pitchFamily="34" charset="-122"/>
              </a:rPr>
              <a:t>2</a:t>
            </a:r>
            <a:r>
              <a:rPr lang="zh-CN" altLang="en-US" sz="3600" b="1">
                <a:latin typeface="微软雅黑" pitchFamily="34" charset="-122"/>
                <a:ea typeface="微软雅黑" pitchFamily="34" charset="-122"/>
              </a:rPr>
              <a:t>）</a:t>
            </a:r>
          </a:p>
        </p:txBody>
      </p:sp>
      <p:cxnSp>
        <p:nvCxnSpPr>
          <p:cNvPr id="9" name="直接连接符 8"/>
          <p:cNvCxnSpPr/>
          <p:nvPr/>
        </p:nvCxnSpPr>
        <p:spPr>
          <a:xfrm>
            <a:off x="3492500" y="1557338"/>
            <a:ext cx="0" cy="38163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63880" name="矩形 11"/>
          <p:cNvSpPr>
            <a:spLocks noChangeArrowheads="1"/>
          </p:cNvSpPr>
          <p:nvPr/>
        </p:nvSpPr>
        <p:spPr bwMode="auto">
          <a:xfrm>
            <a:off x="1258888" y="404813"/>
            <a:ext cx="7110412" cy="646112"/>
          </a:xfrm>
          <a:prstGeom prst="rect">
            <a:avLst/>
          </a:prstGeom>
          <a:noFill/>
          <a:ln w="9525">
            <a:noFill/>
            <a:miter lim="800000"/>
            <a:headEnd/>
            <a:tailEnd/>
          </a:ln>
        </p:spPr>
        <p:txBody>
          <a:bodyPr wrap="none">
            <a:spAutoFit/>
          </a:bodyPr>
          <a:lstStyle/>
          <a:p>
            <a:r>
              <a:rPr lang="zh-CN" altLang="en-US" sz="3600" b="1">
                <a:latin typeface="微软雅黑" pitchFamily="34" charset="-122"/>
                <a:ea typeface="微软雅黑" pitchFamily="34" charset="-122"/>
              </a:rPr>
              <a:t>巩固和发展最广泛的爱国统一战线</a:t>
            </a:r>
            <a:endParaRPr lang="zh-CN" altLang="en-US" sz="3600">
              <a:latin typeface="Calibri" pitchFamily="34" charset="0"/>
            </a:endParaRPr>
          </a:p>
        </p:txBody>
      </p:sp>
      <p:sp>
        <p:nvSpPr>
          <p:cNvPr id="463881" name="矩形 12"/>
          <p:cNvSpPr>
            <a:spLocks noChangeArrowheads="1"/>
          </p:cNvSpPr>
          <p:nvPr/>
        </p:nvSpPr>
        <p:spPr bwMode="auto">
          <a:xfrm>
            <a:off x="3851275" y="1484313"/>
            <a:ext cx="4968875" cy="4386262"/>
          </a:xfrm>
          <a:prstGeom prst="rect">
            <a:avLst/>
          </a:prstGeom>
          <a:noFill/>
          <a:ln w="9525">
            <a:noFill/>
            <a:miter lim="800000"/>
            <a:headEnd/>
            <a:tailEnd/>
          </a:ln>
        </p:spPr>
        <p:txBody>
          <a:bodyPr>
            <a:spAutoFit/>
          </a:bodyPr>
          <a:lstStyle/>
          <a:p>
            <a:pPr>
              <a:lnSpc>
                <a:spcPct val="150000"/>
              </a:lnSpc>
            </a:pPr>
            <a:r>
              <a:rPr lang="en-US" altLang="zh-CN" sz="2800" b="1">
                <a:latin typeface="微软雅黑" pitchFamily="34" charset="-122"/>
                <a:ea typeface="微软雅黑" pitchFamily="34" charset="-122"/>
              </a:rPr>
              <a:t>——</a:t>
            </a:r>
            <a:r>
              <a:rPr lang="zh-CN" altLang="en-US" sz="2800" b="1">
                <a:latin typeface="微软雅黑" pitchFamily="34" charset="-122"/>
                <a:ea typeface="微软雅黑" pitchFamily="34" charset="-122"/>
              </a:rPr>
              <a:t>“做好新形势下统战工作，必须掌握规律、坚持原则、讲究方法；必须正确处理一致性和多样性关系；必须善于联谊交友；必须全党重视，大家共同来做。”</a:t>
            </a:r>
          </a:p>
          <a:p>
            <a:pPr algn="r">
              <a:lnSpc>
                <a:spcPct val="150000"/>
              </a:lnSpc>
            </a:pPr>
            <a:r>
              <a:rPr lang="en-US" altLang="zh-CN" b="1">
                <a:latin typeface="楷体" pitchFamily="49" charset="-122"/>
                <a:ea typeface="楷体" pitchFamily="49" charset="-122"/>
              </a:rPr>
              <a:t>——</a:t>
            </a:r>
            <a:r>
              <a:rPr lang="zh-CN" altLang="en-US" b="1">
                <a:latin typeface="楷体" pitchFamily="49" charset="-122"/>
                <a:ea typeface="楷体" pitchFamily="49" charset="-122"/>
              </a:rPr>
              <a:t>中央统战工作会议上的讲话，</a:t>
            </a:r>
            <a:r>
              <a:rPr lang="en-US" altLang="zh-CN" b="1">
                <a:latin typeface="楷体" pitchFamily="49" charset="-122"/>
                <a:ea typeface="楷体" pitchFamily="49" charset="-122"/>
              </a:rPr>
              <a:t>2015.5.18</a:t>
            </a:r>
          </a:p>
        </p:txBody>
      </p:sp>
      <p:pic>
        <p:nvPicPr>
          <p:cNvPr id="463882" name="图片 19" descr="U10471P1T1D31856577F21DT20150521004550.jpg"/>
          <p:cNvPicPr>
            <a:picLocks noChangeAspect="1"/>
          </p:cNvPicPr>
          <p:nvPr/>
        </p:nvPicPr>
        <p:blipFill>
          <a:blip r:embed="rId4"/>
          <a:srcRect/>
          <a:stretch>
            <a:fillRect/>
          </a:stretch>
        </p:blipFill>
        <p:spPr bwMode="auto">
          <a:xfrm>
            <a:off x="323850" y="2060575"/>
            <a:ext cx="2952750" cy="2736850"/>
          </a:xfrm>
          <a:prstGeom prst="rect">
            <a:avLst/>
          </a:prstGeom>
          <a:noFill/>
          <a:ln w="9525">
            <a:noFill/>
            <a:miter lim="800000"/>
            <a:headEnd/>
            <a:tailEnd/>
          </a:ln>
        </p:spPr>
      </p:pic>
      <p:sp>
        <p:nvSpPr>
          <p:cNvPr id="14" name="灯片编号占位符 13"/>
          <p:cNvSpPr>
            <a:spLocks noGrp="1"/>
          </p:cNvSpPr>
          <p:nvPr>
            <p:ph type="sldNum" sz="quarter" idx="12"/>
          </p:nvPr>
        </p:nvSpPr>
        <p:spPr/>
        <p:txBody>
          <a:bodyPr/>
          <a:lstStyle/>
          <a:p>
            <a:pPr>
              <a:defRPr/>
            </a:pPr>
            <a:fld id="{F31E1B33-4837-415D-A16E-44C2F4A8A4C9}" type="slidenum">
              <a:rPr lang="zh-CN" altLang="en-US"/>
              <a:pPr>
                <a:defRPr/>
              </a:pPr>
              <a:t>69</a:t>
            </a:fld>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矩形 14"/>
          <p:cNvSpPr/>
          <p:nvPr/>
        </p:nvSpPr>
        <p:spPr>
          <a:xfrm flipV="1">
            <a:off x="0" y="1196975"/>
            <a:ext cx="91440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6" name="矩形 15"/>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4579" name="图片 16"/>
          <p:cNvPicPr>
            <a:picLocks noChangeAspect="1"/>
          </p:cNvPicPr>
          <p:nvPr/>
        </p:nvPicPr>
        <p:blipFill>
          <a:blip r:embed="rId3"/>
          <a:srcRect/>
          <a:stretch>
            <a:fillRect/>
          </a:stretch>
        </p:blipFill>
        <p:spPr bwMode="auto">
          <a:xfrm>
            <a:off x="3995738" y="5876925"/>
            <a:ext cx="942975" cy="515938"/>
          </a:xfrm>
          <a:prstGeom prst="rect">
            <a:avLst/>
          </a:prstGeom>
          <a:noFill/>
          <a:ln w="9525">
            <a:noFill/>
            <a:miter lim="800000"/>
            <a:headEnd/>
            <a:tailEnd/>
          </a:ln>
        </p:spPr>
      </p:pic>
      <p:pic>
        <p:nvPicPr>
          <p:cNvPr id="24580" name="图片 17"/>
          <p:cNvPicPr>
            <a:picLocks noChangeAspect="1"/>
          </p:cNvPicPr>
          <p:nvPr/>
        </p:nvPicPr>
        <p:blipFill>
          <a:blip r:embed="rId4"/>
          <a:srcRect/>
          <a:stretch>
            <a:fillRect/>
          </a:stretch>
        </p:blipFill>
        <p:spPr bwMode="auto">
          <a:xfrm>
            <a:off x="3851275" y="6453188"/>
            <a:ext cx="1096963" cy="260350"/>
          </a:xfrm>
          <a:prstGeom prst="rect">
            <a:avLst/>
          </a:prstGeom>
          <a:noFill/>
          <a:ln w="9525">
            <a:noFill/>
            <a:miter lim="800000"/>
            <a:headEnd/>
            <a:tailEnd/>
          </a:ln>
        </p:spPr>
      </p:pic>
      <p:sp>
        <p:nvSpPr>
          <p:cNvPr id="19" name="矩形 18"/>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1" name="灯片编号占位符 20"/>
          <p:cNvSpPr>
            <a:spLocks noGrp="1"/>
          </p:cNvSpPr>
          <p:nvPr>
            <p:ph type="sldNum" sz="quarter" idx="12"/>
          </p:nvPr>
        </p:nvSpPr>
        <p:spPr/>
        <p:txBody>
          <a:bodyPr/>
          <a:lstStyle/>
          <a:p>
            <a:pPr>
              <a:defRPr/>
            </a:pPr>
            <a:fld id="{C22606D7-0AD4-4AD7-B50D-E73973B41E88}" type="slidenum">
              <a:rPr lang="zh-CN" altLang="en-US"/>
              <a:pPr>
                <a:defRPr/>
              </a:pPr>
              <a:t>7</a:t>
            </a:fld>
            <a:endParaRPr lang="zh-CN" altLang="en-US"/>
          </a:p>
        </p:txBody>
      </p:sp>
      <p:sp>
        <p:nvSpPr>
          <p:cNvPr id="24583" name="TextBox 21"/>
          <p:cNvSpPr txBox="1">
            <a:spLocks noChangeArrowheads="1"/>
          </p:cNvSpPr>
          <p:nvPr/>
        </p:nvSpPr>
        <p:spPr bwMode="auto">
          <a:xfrm>
            <a:off x="107950" y="188913"/>
            <a:ext cx="9036050" cy="522287"/>
          </a:xfrm>
          <a:prstGeom prst="rect">
            <a:avLst/>
          </a:prstGeom>
          <a:noFill/>
          <a:ln w="9525">
            <a:noFill/>
            <a:miter lim="800000"/>
            <a:headEnd/>
            <a:tailEnd/>
          </a:ln>
        </p:spPr>
        <p:txBody>
          <a:bodyPr>
            <a:spAutoFit/>
          </a:bodyPr>
          <a:lstStyle/>
          <a:p>
            <a:pPr algn="ctr"/>
            <a:r>
              <a:rPr lang="en-US" altLang="zh-CN" sz="2800" b="1">
                <a:latin typeface="微软雅黑" pitchFamily="34" charset="-122"/>
                <a:ea typeface="微软雅黑" pitchFamily="34" charset="-122"/>
              </a:rPr>
              <a:t>2</a:t>
            </a:r>
            <a:r>
              <a:rPr lang="zh-CN" altLang="en-US" sz="2800" b="1">
                <a:latin typeface="微软雅黑" pitchFamily="34" charset="-122"/>
                <a:ea typeface="微软雅黑" pitchFamily="34" charset="-122"/>
              </a:rPr>
              <a:t>、深刻领会学习习近平总书记系列重要讲话的重大意义</a:t>
            </a:r>
          </a:p>
        </p:txBody>
      </p:sp>
      <p:sp>
        <p:nvSpPr>
          <p:cNvPr id="24584" name="TextBox 29"/>
          <p:cNvSpPr txBox="1">
            <a:spLocks noChangeArrowheads="1"/>
          </p:cNvSpPr>
          <p:nvPr/>
        </p:nvSpPr>
        <p:spPr bwMode="auto">
          <a:xfrm>
            <a:off x="827088" y="1412875"/>
            <a:ext cx="8066087" cy="5016500"/>
          </a:xfrm>
          <a:prstGeom prst="rect">
            <a:avLst/>
          </a:prstGeom>
          <a:noFill/>
          <a:ln w="9525">
            <a:noFill/>
            <a:miter lim="800000"/>
            <a:headEnd/>
            <a:tailEnd/>
          </a:ln>
        </p:spPr>
        <p:txBody>
          <a:bodyPr>
            <a:spAutoFit/>
          </a:bodyPr>
          <a:lstStyle/>
          <a:p>
            <a:pPr>
              <a:lnSpc>
                <a:spcPct val="150000"/>
              </a:lnSpc>
            </a:pPr>
            <a:r>
              <a:rPr lang="zh-CN" altLang="en-US" sz="3200" b="1">
                <a:solidFill>
                  <a:srgbClr val="FF0000"/>
                </a:solidFill>
                <a:latin typeface="微软雅黑" pitchFamily="34" charset="-122"/>
                <a:ea typeface="微软雅黑" pitchFamily="34" charset="-122"/>
              </a:rPr>
              <a:t>指导意义</a:t>
            </a:r>
            <a:endParaRPr lang="en-US" altLang="zh-CN" sz="3200" b="1">
              <a:solidFill>
                <a:srgbClr val="FF0000"/>
              </a:solidFill>
              <a:latin typeface="微软雅黑" pitchFamily="34" charset="-122"/>
              <a:ea typeface="微软雅黑" pitchFamily="34" charset="-122"/>
            </a:endParaRPr>
          </a:p>
          <a:p>
            <a:pPr>
              <a:lnSpc>
                <a:spcPct val="150000"/>
              </a:lnSpc>
            </a:pPr>
            <a:r>
              <a:rPr lang="zh-CN" altLang="en-US" sz="3200" b="1">
                <a:latin typeface="微软雅黑" pitchFamily="34" charset="-122"/>
                <a:ea typeface="微软雅黑" pitchFamily="34" charset="-122"/>
              </a:rPr>
              <a:t>     系列重要讲话是新的历史条件下我们党治国理政的</a:t>
            </a:r>
            <a:r>
              <a:rPr lang="zh-CN" altLang="en-US" sz="3200" b="1">
                <a:solidFill>
                  <a:srgbClr val="C00000"/>
                </a:solidFill>
                <a:latin typeface="微软雅黑" pitchFamily="34" charset="-122"/>
                <a:ea typeface="微软雅黑" pitchFamily="34" charset="-122"/>
              </a:rPr>
              <a:t>行动纲领</a:t>
            </a:r>
            <a:r>
              <a:rPr lang="zh-CN" altLang="en-US" sz="3200" b="1">
                <a:latin typeface="微软雅黑" pitchFamily="34" charset="-122"/>
                <a:ea typeface="微软雅黑" pitchFamily="34" charset="-122"/>
              </a:rPr>
              <a:t>，是实现“两个一百年”  奋斗目标、实现中华民族伟大复兴的中国梦的</a:t>
            </a:r>
            <a:r>
              <a:rPr lang="zh-CN" altLang="en-US" sz="3200" b="1">
                <a:solidFill>
                  <a:srgbClr val="C00000"/>
                </a:solidFill>
                <a:latin typeface="微软雅黑" pitchFamily="34" charset="-122"/>
                <a:ea typeface="微软雅黑" pitchFamily="34" charset="-122"/>
              </a:rPr>
              <a:t>行动指南</a:t>
            </a:r>
            <a:r>
              <a:rPr lang="zh-CN" altLang="en-US" sz="3200" b="1">
                <a:latin typeface="微软雅黑" pitchFamily="34" charset="-122"/>
                <a:ea typeface="微软雅黑" pitchFamily="34" charset="-122"/>
              </a:rPr>
              <a:t>。为我们在新的历史起点上实现新的奋斗目标提供了</a:t>
            </a:r>
            <a:r>
              <a:rPr lang="zh-CN" altLang="en-US" sz="3200" b="1">
                <a:solidFill>
                  <a:srgbClr val="C00000"/>
                </a:solidFill>
                <a:latin typeface="微软雅黑" pitchFamily="34" charset="-122"/>
                <a:ea typeface="微软雅黑" pitchFamily="34" charset="-122"/>
              </a:rPr>
              <a:t>基本遵循</a:t>
            </a:r>
            <a:r>
              <a:rPr lang="zh-CN" altLang="en-US" sz="3200" b="1">
                <a:latin typeface="微软雅黑" pitchFamily="34" charset="-122"/>
                <a:ea typeface="微软雅黑" pitchFamily="34" charset="-122"/>
              </a:rPr>
              <a:t>。</a:t>
            </a:r>
            <a:endParaRPr lang="en-US" altLang="zh-CN" sz="3200" b="1">
              <a:latin typeface="微软雅黑" pitchFamily="34" charset="-122"/>
              <a:ea typeface="微软雅黑" pitchFamily="34" charset="-122"/>
            </a:endParaRPr>
          </a:p>
          <a:p>
            <a:endParaRPr lang="en-US" altLang="zh-CN" sz="1600">
              <a:latin typeface="Calibri" pitchFamily="34" charset="0"/>
            </a:endParaRPr>
          </a:p>
          <a:p>
            <a:endParaRPr lang="zh-CN" altLang="en-US" sz="1600">
              <a:latin typeface="Calibri"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64898"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64899"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3995738"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64902" name="矩形 10"/>
          <p:cNvSpPr>
            <a:spLocks noChangeArrowheads="1"/>
          </p:cNvSpPr>
          <p:nvPr/>
        </p:nvSpPr>
        <p:spPr bwMode="auto">
          <a:xfrm>
            <a:off x="4140200" y="1628775"/>
            <a:ext cx="4608513" cy="3783013"/>
          </a:xfrm>
          <a:prstGeom prst="rect">
            <a:avLst/>
          </a:prstGeom>
          <a:noFill/>
          <a:ln w="9525">
            <a:noFill/>
            <a:miter lim="800000"/>
            <a:headEnd/>
            <a:tailEnd/>
          </a:ln>
        </p:spPr>
        <p:txBody>
          <a:bodyPr>
            <a:spAutoFit/>
          </a:bodyPr>
          <a:lstStyle/>
          <a:p>
            <a:pPr algn="just">
              <a:lnSpc>
                <a:spcPct val="150000"/>
              </a:lnSpc>
              <a:buFontTx/>
              <a:buBlip>
                <a:blip r:embed="rId4"/>
              </a:buBlip>
            </a:pPr>
            <a:r>
              <a:rPr lang="zh-CN" altLang="en-US" sz="1600" b="1">
                <a:latin typeface="微软雅黑" pitchFamily="34" charset="-122"/>
                <a:ea typeface="微软雅黑" pitchFamily="34" charset="-122"/>
              </a:rPr>
              <a:t> </a:t>
            </a:r>
            <a:r>
              <a:rPr lang="zh-CN" altLang="en-US" b="1">
                <a:latin typeface="微软雅黑" pitchFamily="34" charset="-122"/>
                <a:ea typeface="微软雅黑" pitchFamily="34" charset="-122"/>
              </a:rPr>
              <a:t>“保证和支持人民当家作主不是一句口号、不是一句空话，必须落实到国家政治生活和社会生活之中。”</a:t>
            </a:r>
            <a:endParaRPr lang="en-US" altLang="zh-CN"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必须坚持国家一切权力属于人民的宪法理念</a:t>
            </a:r>
            <a:endParaRPr lang="en-US" altLang="zh-CN"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治国理政的大政方针在人民内部各方面进行进行广泛的商量</a:t>
            </a:r>
            <a:endParaRPr lang="en-US" altLang="zh-CN"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必须具体地、现实地体现到党和国家机关的各个方面各个层级的工作上</a:t>
            </a:r>
            <a:endParaRPr lang="en-US" altLang="zh-CN" b="1">
              <a:latin typeface="微软雅黑" pitchFamily="34" charset="-122"/>
              <a:ea typeface="微软雅黑" pitchFamily="34" charset="-122"/>
            </a:endParaRPr>
          </a:p>
        </p:txBody>
      </p:sp>
      <p:sp>
        <p:nvSpPr>
          <p:cNvPr id="464903" name="TextBox 1"/>
          <p:cNvSpPr txBox="1">
            <a:spLocks noChangeArrowheads="1"/>
          </p:cNvSpPr>
          <p:nvPr/>
        </p:nvSpPr>
        <p:spPr bwMode="auto">
          <a:xfrm>
            <a:off x="395288" y="476250"/>
            <a:ext cx="6264275" cy="646113"/>
          </a:xfrm>
          <a:prstGeom prst="rect">
            <a:avLst/>
          </a:prstGeom>
          <a:noFill/>
          <a:ln w="9525">
            <a:noFill/>
            <a:miter lim="800000"/>
            <a:headEnd/>
            <a:tailEnd/>
          </a:ln>
        </p:spPr>
        <p:txBody>
          <a:bodyPr>
            <a:spAutoFit/>
          </a:bodyPr>
          <a:lstStyle/>
          <a:p>
            <a:r>
              <a:rPr lang="zh-CN" altLang="en-US" sz="3600" b="1">
                <a:latin typeface="微软雅黑" pitchFamily="34" charset="-122"/>
                <a:ea typeface="微软雅黑" pitchFamily="34" charset="-122"/>
              </a:rPr>
              <a:t>（</a:t>
            </a:r>
            <a:r>
              <a:rPr lang="en-US" altLang="zh-CN" sz="3600" b="1">
                <a:latin typeface="微软雅黑" pitchFamily="34" charset="-122"/>
                <a:ea typeface="微软雅黑" pitchFamily="34" charset="-122"/>
              </a:rPr>
              <a:t>3</a:t>
            </a:r>
            <a:r>
              <a:rPr lang="zh-CN" altLang="en-US" sz="3600" b="1">
                <a:latin typeface="微软雅黑" pitchFamily="34" charset="-122"/>
                <a:ea typeface="微软雅黑" pitchFamily="34" charset="-122"/>
              </a:rPr>
              <a:t>）保证人民当家作主</a:t>
            </a:r>
          </a:p>
        </p:txBody>
      </p:sp>
      <p:cxnSp>
        <p:nvCxnSpPr>
          <p:cNvPr id="14" name="直接连接符 13"/>
          <p:cNvCxnSpPr/>
          <p:nvPr/>
        </p:nvCxnSpPr>
        <p:spPr>
          <a:xfrm>
            <a:off x="4067175" y="1557338"/>
            <a:ext cx="0" cy="388778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灯片编号占位符 12"/>
          <p:cNvSpPr>
            <a:spLocks noGrp="1"/>
          </p:cNvSpPr>
          <p:nvPr>
            <p:ph type="sldNum" sz="quarter" idx="12"/>
          </p:nvPr>
        </p:nvSpPr>
        <p:spPr/>
        <p:txBody>
          <a:bodyPr/>
          <a:lstStyle/>
          <a:p>
            <a:pPr>
              <a:defRPr/>
            </a:pPr>
            <a:fld id="{07DA0FC2-FFA3-45BC-8594-D55C028C157D}" type="slidenum">
              <a:rPr lang="zh-CN" altLang="en-US"/>
              <a:pPr>
                <a:defRPr/>
              </a:pPr>
              <a:t>70</a:t>
            </a:fld>
            <a:endParaRPr lang="zh-CN" altLang="en-US"/>
          </a:p>
        </p:txBody>
      </p:sp>
      <p:sp>
        <p:nvSpPr>
          <p:cNvPr id="464906" name="AutoShape 2" descr="http://img1.imgtn.bdimg.com/it/u=893079096,1466899399&amp;fm=21&amp;gp=0.jpg"/>
          <p:cNvSpPr>
            <a:spLocks noChangeAspect="1" noChangeArrowheads="1"/>
          </p:cNvSpPr>
          <p:nvPr/>
        </p:nvSpPr>
        <p:spPr bwMode="auto">
          <a:xfrm>
            <a:off x="155575" y="-936625"/>
            <a:ext cx="2867025" cy="1952625"/>
          </a:xfrm>
          <a:prstGeom prst="rect">
            <a:avLst/>
          </a:prstGeom>
          <a:noFill/>
          <a:ln w="9525">
            <a:noFill/>
            <a:miter lim="800000"/>
            <a:headEnd/>
            <a:tailEnd/>
          </a:ln>
        </p:spPr>
        <p:txBody>
          <a:bodyPr/>
          <a:lstStyle/>
          <a:p>
            <a:endParaRPr lang="zh-CN" altLang="en-US">
              <a:latin typeface="Calibri" pitchFamily="34" charset="0"/>
            </a:endParaRPr>
          </a:p>
        </p:txBody>
      </p:sp>
      <p:sp>
        <p:nvSpPr>
          <p:cNvPr id="464907" name="AutoShape 4" descr="http://img1.imgtn.bdimg.com/it/u=893079096,1466899399&amp;fm=21&amp;gp=0.jpg"/>
          <p:cNvSpPr>
            <a:spLocks noChangeAspect="1" noChangeArrowheads="1"/>
          </p:cNvSpPr>
          <p:nvPr/>
        </p:nvSpPr>
        <p:spPr bwMode="auto">
          <a:xfrm>
            <a:off x="155575" y="-936625"/>
            <a:ext cx="2867025" cy="1952625"/>
          </a:xfrm>
          <a:prstGeom prst="rect">
            <a:avLst/>
          </a:prstGeom>
          <a:noFill/>
          <a:ln w="9525">
            <a:noFill/>
            <a:miter lim="800000"/>
            <a:headEnd/>
            <a:tailEnd/>
          </a:ln>
        </p:spPr>
        <p:txBody>
          <a:bodyPr/>
          <a:lstStyle/>
          <a:p>
            <a:endParaRPr lang="zh-CN" altLang="en-US">
              <a:latin typeface="Calibri" pitchFamily="34" charset="0"/>
            </a:endParaRPr>
          </a:p>
        </p:txBody>
      </p:sp>
      <p:pic>
        <p:nvPicPr>
          <p:cNvPr id="464908" name="Picture 5" descr="C:\Users\win8\Desktop\201210191141065202.jpg"/>
          <p:cNvPicPr>
            <a:picLocks noChangeAspect="1" noChangeArrowheads="1"/>
          </p:cNvPicPr>
          <p:nvPr/>
        </p:nvPicPr>
        <p:blipFill>
          <a:blip r:embed="rId5"/>
          <a:srcRect/>
          <a:stretch>
            <a:fillRect/>
          </a:stretch>
        </p:blipFill>
        <p:spPr bwMode="auto">
          <a:xfrm>
            <a:off x="179388" y="1773238"/>
            <a:ext cx="3621087"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65922"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65923"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65926" name="矩形 10"/>
          <p:cNvSpPr>
            <a:spLocks noChangeArrowheads="1"/>
          </p:cNvSpPr>
          <p:nvPr/>
        </p:nvSpPr>
        <p:spPr bwMode="auto">
          <a:xfrm>
            <a:off x="4284663" y="1557338"/>
            <a:ext cx="4427537" cy="4246562"/>
          </a:xfrm>
          <a:prstGeom prst="rect">
            <a:avLst/>
          </a:prstGeom>
          <a:noFill/>
          <a:ln w="9525">
            <a:noFill/>
            <a:miter lim="800000"/>
            <a:headEnd/>
            <a:tailEnd/>
          </a:ln>
        </p:spPr>
        <p:txBody>
          <a:bodyPr>
            <a:spAutoFit/>
          </a:bodyPr>
          <a:lstStyle/>
          <a:p>
            <a:pPr algn="just">
              <a:lnSpc>
                <a:spcPct val="150000"/>
              </a:lnSpc>
            </a:pPr>
            <a:r>
              <a:rPr lang="en-US" altLang="zh-CN" sz="1600" b="1">
                <a:latin typeface="微软雅黑" pitchFamily="34" charset="-122"/>
                <a:ea typeface="微软雅黑" pitchFamily="34" charset="-122"/>
              </a:rPr>
              <a:t>——</a:t>
            </a:r>
            <a:r>
              <a:rPr lang="zh-CN" altLang="en-US" b="1">
                <a:latin typeface="微软雅黑" pitchFamily="34" charset="-122"/>
                <a:ea typeface="微软雅黑" pitchFamily="34" charset="-122"/>
              </a:rPr>
              <a:t>“要构建积极健康的宗教关系。必须牢牢把握坚持党的领导、巩固党的执政地位、强化党的执政基础这个根本；必须坚持政教分离；用法律规范政府管理宗教事务的行为；保护广大信教群众合法权益；深入开展法治宣传教育，教育引导广大信教群众正确认识和处理国法和教规的关系，提高法治观念。”</a:t>
            </a:r>
          </a:p>
          <a:p>
            <a:pPr algn="r">
              <a:lnSpc>
                <a:spcPct val="150000"/>
              </a:lnSpc>
            </a:pPr>
            <a:r>
              <a:rPr lang="en-US" altLang="zh-CN" b="1">
                <a:latin typeface="楷体" pitchFamily="49" charset="-122"/>
                <a:ea typeface="楷体" pitchFamily="49" charset="-122"/>
              </a:rPr>
              <a:t>——</a:t>
            </a:r>
            <a:r>
              <a:rPr lang="zh-CN" altLang="en-US" b="1">
                <a:latin typeface="楷体" pitchFamily="49" charset="-122"/>
                <a:ea typeface="楷体" pitchFamily="49" charset="-122"/>
              </a:rPr>
              <a:t>全面提高新形势下宗教工作水平，</a:t>
            </a:r>
            <a:r>
              <a:rPr lang="en-US" altLang="zh-CN" b="1">
                <a:latin typeface="楷体" pitchFamily="49" charset="-122"/>
                <a:ea typeface="楷体" pitchFamily="49" charset="-122"/>
              </a:rPr>
              <a:t>2016.4.22</a:t>
            </a:r>
          </a:p>
        </p:txBody>
      </p:sp>
      <p:sp>
        <p:nvSpPr>
          <p:cNvPr id="465927" name="TextBox 1"/>
          <p:cNvSpPr txBox="1">
            <a:spLocks noChangeArrowheads="1"/>
          </p:cNvSpPr>
          <p:nvPr/>
        </p:nvSpPr>
        <p:spPr bwMode="auto">
          <a:xfrm>
            <a:off x="250825" y="476250"/>
            <a:ext cx="8785225" cy="646113"/>
          </a:xfrm>
          <a:prstGeom prst="rect">
            <a:avLst/>
          </a:prstGeom>
          <a:noFill/>
          <a:ln w="9525">
            <a:noFill/>
            <a:miter lim="800000"/>
            <a:headEnd/>
            <a:tailEnd/>
          </a:ln>
        </p:spPr>
        <p:txBody>
          <a:bodyPr>
            <a:spAutoFit/>
          </a:bodyPr>
          <a:lstStyle/>
          <a:p>
            <a:r>
              <a:rPr lang="zh-CN" altLang="en-US" sz="3600" b="1">
                <a:latin typeface="微软雅黑" pitchFamily="34" charset="-122"/>
                <a:ea typeface="微软雅黑" pitchFamily="34" charset="-122"/>
              </a:rPr>
              <a:t>（</a:t>
            </a:r>
            <a:r>
              <a:rPr lang="en-US" altLang="zh-CN" sz="3600" b="1">
                <a:latin typeface="微软雅黑" pitchFamily="34" charset="-122"/>
                <a:ea typeface="微软雅黑" pitchFamily="34" charset="-122"/>
              </a:rPr>
              <a:t>4</a:t>
            </a:r>
            <a:r>
              <a:rPr lang="zh-CN" altLang="en-US" sz="3600" b="1">
                <a:latin typeface="微软雅黑" pitchFamily="34" charset="-122"/>
                <a:ea typeface="微软雅黑" pitchFamily="34" charset="-122"/>
              </a:rPr>
              <a:t>）全面贯彻党的民族政策和宗教政策</a:t>
            </a:r>
          </a:p>
        </p:txBody>
      </p:sp>
      <p:cxnSp>
        <p:nvCxnSpPr>
          <p:cNvPr id="9" name="直接连接符 8"/>
          <p:cNvCxnSpPr/>
          <p:nvPr/>
        </p:nvCxnSpPr>
        <p:spPr>
          <a:xfrm>
            <a:off x="4140200" y="1700213"/>
            <a:ext cx="0" cy="3600450"/>
          </a:xfrm>
          <a:prstGeom prst="line">
            <a:avLst/>
          </a:prstGeom>
        </p:spPr>
        <p:style>
          <a:lnRef idx="1">
            <a:schemeClr val="accent1"/>
          </a:lnRef>
          <a:fillRef idx="0">
            <a:schemeClr val="accent1"/>
          </a:fillRef>
          <a:effectRef idx="0">
            <a:schemeClr val="accent1"/>
          </a:effectRef>
          <a:fontRef idx="minor">
            <a:schemeClr val="tx1"/>
          </a:fontRef>
        </p:style>
      </p:cxnSp>
      <p:pic>
        <p:nvPicPr>
          <p:cNvPr id="465929" name="图片 11" descr="128160466_14403992814961n.jpg"/>
          <p:cNvPicPr>
            <a:picLocks noChangeAspect="1"/>
          </p:cNvPicPr>
          <p:nvPr/>
        </p:nvPicPr>
        <p:blipFill>
          <a:blip r:embed="rId4"/>
          <a:srcRect l="12096" r="7768"/>
          <a:stretch>
            <a:fillRect/>
          </a:stretch>
        </p:blipFill>
        <p:spPr bwMode="auto">
          <a:xfrm>
            <a:off x="250825" y="2060575"/>
            <a:ext cx="3556000" cy="2946400"/>
          </a:xfrm>
          <a:prstGeom prst="rect">
            <a:avLst/>
          </a:prstGeom>
          <a:noFill/>
          <a:ln w="9525">
            <a:noFill/>
            <a:miter lim="800000"/>
            <a:headEnd/>
            <a:tailEnd/>
          </a:ln>
        </p:spPr>
      </p:pic>
      <p:sp>
        <p:nvSpPr>
          <p:cNvPr id="13" name="灯片编号占位符 12"/>
          <p:cNvSpPr>
            <a:spLocks noGrp="1"/>
          </p:cNvSpPr>
          <p:nvPr>
            <p:ph type="sldNum" sz="quarter" idx="12"/>
          </p:nvPr>
        </p:nvSpPr>
        <p:spPr/>
        <p:txBody>
          <a:bodyPr/>
          <a:lstStyle/>
          <a:p>
            <a:pPr>
              <a:defRPr/>
            </a:pPr>
            <a:fld id="{1FCB0854-751C-4DC6-ACE2-043DE88511E4}" type="slidenum">
              <a:rPr lang="zh-CN" altLang="en-US"/>
              <a:pPr>
                <a:defRPr/>
              </a:pPr>
              <a:t>71</a:t>
            </a:fld>
            <a:endParaRPr lang="zh-CN" alt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66946"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66947"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66950" name="矩形 10"/>
          <p:cNvSpPr>
            <a:spLocks noChangeArrowheads="1"/>
          </p:cNvSpPr>
          <p:nvPr/>
        </p:nvSpPr>
        <p:spPr bwMode="auto">
          <a:xfrm>
            <a:off x="4067175" y="981075"/>
            <a:ext cx="5076825" cy="4938713"/>
          </a:xfrm>
          <a:prstGeom prst="rect">
            <a:avLst/>
          </a:prstGeom>
          <a:noFill/>
          <a:ln w="9525">
            <a:noFill/>
            <a:miter lim="800000"/>
            <a:headEnd/>
            <a:tailEnd/>
          </a:ln>
        </p:spPr>
        <p:txBody>
          <a:bodyPr>
            <a:spAutoFit/>
          </a:bodyPr>
          <a:lstStyle/>
          <a:p>
            <a:pPr algn="just">
              <a:lnSpc>
                <a:spcPct val="150000"/>
              </a:lnSpc>
            </a:pPr>
            <a:r>
              <a:rPr lang="en-US" altLang="zh-CN" sz="2400" b="1">
                <a:latin typeface="微软雅黑" pitchFamily="34" charset="-122"/>
                <a:ea typeface="微软雅黑" pitchFamily="34" charset="-122"/>
              </a:rPr>
              <a:t>——</a:t>
            </a:r>
            <a:r>
              <a:rPr lang="zh-CN" altLang="en-US" sz="2400">
                <a:latin typeface="Calibri" pitchFamily="34" charset="0"/>
              </a:rPr>
              <a:t> </a:t>
            </a:r>
            <a:r>
              <a:rPr lang="zh-CN" altLang="en-US" sz="2400" b="1">
                <a:latin typeface="微软雅黑" pitchFamily="34" charset="-122"/>
                <a:ea typeface="微软雅黑" pitchFamily="34" charset="-122"/>
              </a:rPr>
              <a:t>“我们要继续坚持走中国特色社会主义文化发展道路，推动社会主义文化大发展大繁荣，深化文化体制改革，提高国家文化软实力，加强社会主义核心价值体系建设，丰富人民群众精神文化生活，增强人民精神力量。”</a:t>
            </a:r>
            <a:endParaRPr lang="en-US" altLang="zh-CN" sz="2400" b="1">
              <a:latin typeface="微软雅黑" pitchFamily="34" charset="-122"/>
              <a:ea typeface="微软雅黑" pitchFamily="34" charset="-122"/>
            </a:endParaRPr>
          </a:p>
          <a:p>
            <a:pPr algn="r">
              <a:lnSpc>
                <a:spcPct val="150000"/>
              </a:lnSpc>
            </a:pPr>
            <a:r>
              <a:rPr lang="en-US" altLang="zh-CN" sz="2400" b="1">
                <a:latin typeface="楷体" pitchFamily="49" charset="-122"/>
                <a:ea typeface="楷体" pitchFamily="49" charset="-122"/>
              </a:rPr>
              <a:t>——</a:t>
            </a:r>
            <a:r>
              <a:rPr lang="zh-CN" altLang="en-US" sz="2400" b="1">
                <a:latin typeface="楷体" pitchFamily="49" charset="-122"/>
                <a:ea typeface="楷体" pitchFamily="49" charset="-122"/>
              </a:rPr>
              <a:t>在党的十八届一中全会的讲话</a:t>
            </a:r>
            <a:r>
              <a:rPr lang="en-US" altLang="zh-CN" b="1">
                <a:latin typeface="楷体" pitchFamily="49" charset="-122"/>
                <a:ea typeface="楷体" pitchFamily="49" charset="-122"/>
              </a:rPr>
              <a:t>2012.11.15</a:t>
            </a:r>
          </a:p>
        </p:txBody>
      </p:sp>
      <p:sp>
        <p:nvSpPr>
          <p:cNvPr id="466951" name="TextBox 1"/>
          <p:cNvSpPr txBox="1">
            <a:spLocks noChangeArrowheads="1"/>
          </p:cNvSpPr>
          <p:nvPr/>
        </p:nvSpPr>
        <p:spPr bwMode="auto">
          <a:xfrm>
            <a:off x="0" y="260350"/>
            <a:ext cx="6443663" cy="708025"/>
          </a:xfrm>
          <a:prstGeom prst="rect">
            <a:avLst/>
          </a:prstGeom>
          <a:noFill/>
          <a:ln w="9525">
            <a:noFill/>
            <a:miter lim="800000"/>
            <a:headEnd/>
            <a:tailEnd/>
          </a:ln>
        </p:spPr>
        <p:txBody>
          <a:bodyPr>
            <a:spAutoFit/>
          </a:bodyPr>
          <a:lstStyle/>
          <a:p>
            <a:r>
              <a:rPr lang="en-US" altLang="zh-CN" sz="4000" b="1">
                <a:latin typeface="微软雅黑" pitchFamily="34" charset="-122"/>
                <a:ea typeface="微软雅黑" pitchFamily="34" charset="-122"/>
              </a:rPr>
              <a:t>3</a:t>
            </a:r>
            <a:r>
              <a:rPr lang="zh-CN" altLang="en-US" sz="4000" b="1">
                <a:latin typeface="微软雅黑" pitchFamily="34" charset="-122"/>
                <a:ea typeface="微软雅黑" pitchFamily="34" charset="-122"/>
              </a:rPr>
              <a:t>、建设社会主义文化强国</a:t>
            </a:r>
          </a:p>
        </p:txBody>
      </p:sp>
      <p:cxnSp>
        <p:nvCxnSpPr>
          <p:cNvPr id="9" name="直接连接符 8"/>
          <p:cNvCxnSpPr/>
          <p:nvPr/>
        </p:nvCxnSpPr>
        <p:spPr>
          <a:xfrm>
            <a:off x="3924300" y="2133600"/>
            <a:ext cx="0" cy="30956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灯片编号占位符 9"/>
          <p:cNvSpPr>
            <a:spLocks noGrp="1"/>
          </p:cNvSpPr>
          <p:nvPr>
            <p:ph type="sldNum" sz="quarter" idx="12"/>
          </p:nvPr>
        </p:nvSpPr>
        <p:spPr/>
        <p:txBody>
          <a:bodyPr/>
          <a:lstStyle/>
          <a:p>
            <a:pPr>
              <a:defRPr/>
            </a:pPr>
            <a:fld id="{C2DF9B69-952B-4B59-B3F6-0FFE397BFE93}" type="slidenum">
              <a:rPr lang="zh-CN" altLang="en-US"/>
              <a:pPr>
                <a:defRPr/>
              </a:pPr>
              <a:t>72</a:t>
            </a:fld>
            <a:endParaRPr lang="zh-CN" altLang="en-US"/>
          </a:p>
        </p:txBody>
      </p:sp>
      <p:pic>
        <p:nvPicPr>
          <p:cNvPr id="466954" name="图片 11" descr="wangsk4421_b.jpg"/>
          <p:cNvPicPr>
            <a:picLocks noChangeAspect="1"/>
          </p:cNvPicPr>
          <p:nvPr/>
        </p:nvPicPr>
        <p:blipFill>
          <a:blip r:embed="rId4"/>
          <a:srcRect/>
          <a:stretch>
            <a:fillRect/>
          </a:stretch>
        </p:blipFill>
        <p:spPr bwMode="auto">
          <a:xfrm>
            <a:off x="395288" y="1989138"/>
            <a:ext cx="3313112" cy="290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67970"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67971"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5076825"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67974" name="TextBox 1"/>
          <p:cNvSpPr txBox="1">
            <a:spLocks noChangeArrowheads="1"/>
          </p:cNvSpPr>
          <p:nvPr/>
        </p:nvSpPr>
        <p:spPr bwMode="auto">
          <a:xfrm>
            <a:off x="250825" y="404813"/>
            <a:ext cx="8137525" cy="1200150"/>
          </a:xfrm>
          <a:prstGeom prst="rect">
            <a:avLst/>
          </a:prstGeom>
          <a:noFill/>
          <a:ln w="9525">
            <a:noFill/>
            <a:miter lim="800000"/>
            <a:headEnd/>
            <a:tailEnd/>
          </a:ln>
        </p:spPr>
        <p:txBody>
          <a:bodyPr>
            <a:spAutoFit/>
          </a:bodyPr>
          <a:lstStyle/>
          <a:p>
            <a:pPr algn="just">
              <a:lnSpc>
                <a:spcPct val="150000"/>
              </a:lnSpc>
            </a:pPr>
            <a:r>
              <a:rPr lang="zh-CN" altLang="en-US" sz="2800" b="1">
                <a:latin typeface="微软雅黑" pitchFamily="34" charset="-122"/>
                <a:ea typeface="微软雅黑" pitchFamily="34" charset="-122"/>
              </a:rPr>
              <a:t>（</a:t>
            </a:r>
            <a:r>
              <a:rPr lang="en-US" altLang="zh-CN" sz="2800" b="1">
                <a:latin typeface="微软雅黑" pitchFamily="34" charset="-122"/>
                <a:ea typeface="微软雅黑" pitchFamily="34" charset="-122"/>
              </a:rPr>
              <a:t>1</a:t>
            </a:r>
            <a:r>
              <a:rPr lang="zh-CN" altLang="en-US" sz="2800" b="1">
                <a:latin typeface="微软雅黑" pitchFamily="34" charset="-122"/>
                <a:ea typeface="微软雅黑" pitchFamily="34" charset="-122"/>
              </a:rPr>
              <a:t>）牢牢掌握意识形态工作领导权和话语权</a:t>
            </a:r>
            <a:endParaRPr lang="en-US" altLang="zh-CN" sz="2800" b="1">
              <a:latin typeface="微软雅黑" pitchFamily="34" charset="-122"/>
              <a:ea typeface="微软雅黑" pitchFamily="34" charset="-122"/>
            </a:endParaRPr>
          </a:p>
          <a:p>
            <a:pPr algn="just">
              <a:lnSpc>
                <a:spcPct val="150000"/>
              </a:lnSpc>
            </a:pPr>
            <a:r>
              <a:rPr lang="zh-CN" altLang="en-US" sz="2000" b="1">
                <a:latin typeface="微软雅黑" pitchFamily="34" charset="-122"/>
                <a:ea typeface="微软雅黑" pitchFamily="34" charset="-122"/>
              </a:rPr>
              <a:t> </a:t>
            </a:r>
            <a:endParaRPr lang="en-US" altLang="zh-CN" sz="2000" b="1">
              <a:latin typeface="微软雅黑" pitchFamily="34" charset="-122"/>
              <a:ea typeface="微软雅黑" pitchFamily="34" charset="-122"/>
            </a:endParaRPr>
          </a:p>
        </p:txBody>
      </p:sp>
      <p:cxnSp>
        <p:nvCxnSpPr>
          <p:cNvPr id="9" name="直接连接符 8"/>
          <p:cNvCxnSpPr/>
          <p:nvPr/>
        </p:nvCxnSpPr>
        <p:spPr>
          <a:xfrm>
            <a:off x="2987675" y="1916113"/>
            <a:ext cx="0" cy="32416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67976" name="矩形 14"/>
          <p:cNvSpPr>
            <a:spLocks noChangeArrowheads="1"/>
          </p:cNvSpPr>
          <p:nvPr/>
        </p:nvSpPr>
        <p:spPr bwMode="auto">
          <a:xfrm>
            <a:off x="3276600" y="1412875"/>
            <a:ext cx="5543550" cy="3905250"/>
          </a:xfrm>
          <a:prstGeom prst="rect">
            <a:avLst/>
          </a:prstGeom>
          <a:noFill/>
          <a:ln w="9525">
            <a:noFill/>
            <a:miter lim="800000"/>
            <a:headEnd/>
            <a:tailEnd/>
          </a:ln>
        </p:spPr>
        <p:txBody>
          <a:bodyPr>
            <a:spAutoFit/>
          </a:bodyPr>
          <a:lstStyle/>
          <a:p>
            <a:pPr algn="just">
              <a:lnSpc>
                <a:spcPct val="150000"/>
              </a:lnSpc>
            </a:pPr>
            <a:r>
              <a:rPr lang="en-US" altLang="zh-CN" sz="2400" b="1">
                <a:latin typeface="微软雅黑" pitchFamily="34" charset="-122"/>
                <a:ea typeface="微软雅黑" pitchFamily="34" charset="-122"/>
              </a:rPr>
              <a:t>——</a:t>
            </a:r>
            <a:r>
              <a:rPr lang="zh-CN" altLang="en-US" sz="2400" b="1">
                <a:latin typeface="微软雅黑" pitchFamily="34" charset="-122"/>
                <a:ea typeface="微软雅黑" pitchFamily="34" charset="-122"/>
              </a:rPr>
              <a:t>能否做好意识形态工作，事关党的前途命运，事关国家长治久安，事关民族凝聚力和向心力。</a:t>
            </a:r>
            <a:endParaRPr lang="en-US" altLang="zh-CN" sz="2400" b="1">
              <a:latin typeface="微软雅黑" pitchFamily="34" charset="-122"/>
              <a:ea typeface="微软雅黑" pitchFamily="34" charset="-122"/>
            </a:endParaRPr>
          </a:p>
          <a:p>
            <a:pPr algn="just">
              <a:lnSpc>
                <a:spcPct val="150000"/>
              </a:lnSpc>
            </a:pPr>
            <a:r>
              <a:rPr lang="en-US" altLang="zh-CN" sz="2400" b="1">
                <a:latin typeface="微软雅黑" pitchFamily="34" charset="-122"/>
                <a:ea typeface="微软雅黑" pitchFamily="34" charset="-122"/>
              </a:rPr>
              <a:t>——</a:t>
            </a:r>
            <a:r>
              <a:rPr lang="zh-CN" altLang="en-US" sz="2400" b="1">
                <a:latin typeface="微软雅黑" pitchFamily="34" charset="-122"/>
                <a:ea typeface="微软雅黑" pitchFamily="34" charset="-122"/>
              </a:rPr>
              <a:t>要把意识形态工作领导权和话语权牢牢掌握在手中，不断巩固马克思主义在意识形态领域的指导地位，巩固全党全国人民团结奋斗的共同思想基础。</a:t>
            </a:r>
            <a:endParaRPr lang="en-US" altLang="zh-CN" sz="2400" b="1">
              <a:latin typeface="微软雅黑" pitchFamily="34" charset="-122"/>
              <a:ea typeface="微软雅黑" pitchFamily="34" charset="-122"/>
            </a:endParaRPr>
          </a:p>
        </p:txBody>
      </p:sp>
      <p:pic>
        <p:nvPicPr>
          <p:cNvPr id="467977" name="图片 16" descr="rdn_52255664594b9.jpg"/>
          <p:cNvPicPr>
            <a:picLocks noChangeAspect="1"/>
          </p:cNvPicPr>
          <p:nvPr/>
        </p:nvPicPr>
        <p:blipFill>
          <a:blip r:embed="rId4"/>
          <a:srcRect/>
          <a:stretch>
            <a:fillRect/>
          </a:stretch>
        </p:blipFill>
        <p:spPr bwMode="auto">
          <a:xfrm>
            <a:off x="323850" y="1989138"/>
            <a:ext cx="2513013" cy="2808287"/>
          </a:xfrm>
          <a:prstGeom prst="rect">
            <a:avLst/>
          </a:prstGeom>
          <a:noFill/>
          <a:ln w="9525">
            <a:noFill/>
            <a:miter lim="800000"/>
            <a:headEnd/>
            <a:tailEnd/>
          </a:ln>
        </p:spPr>
      </p:pic>
      <p:sp>
        <p:nvSpPr>
          <p:cNvPr id="11" name="灯片编号占位符 10"/>
          <p:cNvSpPr>
            <a:spLocks noGrp="1"/>
          </p:cNvSpPr>
          <p:nvPr>
            <p:ph type="sldNum" sz="quarter" idx="12"/>
          </p:nvPr>
        </p:nvSpPr>
        <p:spPr/>
        <p:txBody>
          <a:bodyPr/>
          <a:lstStyle/>
          <a:p>
            <a:pPr>
              <a:defRPr/>
            </a:pPr>
            <a:fld id="{322048E4-F350-4AA9-B34E-6249DD5A3716}" type="slidenum">
              <a:rPr lang="zh-CN" altLang="en-US"/>
              <a:pPr>
                <a:defRPr/>
              </a:pPr>
              <a:t>73</a:t>
            </a:fld>
            <a:endParaRPr lang="zh-CN" alt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68994" name="图片 4"/>
          <p:cNvPicPr>
            <a:picLocks noChangeAspect="1"/>
          </p:cNvPicPr>
          <p:nvPr/>
        </p:nvPicPr>
        <p:blipFill>
          <a:blip r:embed="rId2"/>
          <a:srcRect/>
          <a:stretch>
            <a:fillRect/>
          </a:stretch>
        </p:blipFill>
        <p:spPr bwMode="auto">
          <a:xfrm>
            <a:off x="3995738" y="5876925"/>
            <a:ext cx="942975" cy="588963"/>
          </a:xfrm>
          <a:prstGeom prst="rect">
            <a:avLst/>
          </a:prstGeom>
          <a:noFill/>
          <a:ln w="9525">
            <a:noFill/>
            <a:miter lim="800000"/>
            <a:headEnd/>
            <a:tailEnd/>
          </a:ln>
        </p:spPr>
      </p:pic>
      <p:pic>
        <p:nvPicPr>
          <p:cNvPr id="468995"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54356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68998" name="TextBox 1"/>
          <p:cNvSpPr txBox="1">
            <a:spLocks noChangeArrowheads="1"/>
          </p:cNvSpPr>
          <p:nvPr/>
        </p:nvSpPr>
        <p:spPr bwMode="auto">
          <a:xfrm>
            <a:off x="-107950" y="333375"/>
            <a:ext cx="6264275" cy="738188"/>
          </a:xfrm>
          <a:prstGeom prst="rect">
            <a:avLst/>
          </a:prstGeom>
          <a:noFill/>
          <a:ln w="9525">
            <a:noFill/>
            <a:miter lim="800000"/>
            <a:headEnd/>
            <a:tailEnd/>
          </a:ln>
        </p:spPr>
        <p:txBody>
          <a:bodyPr>
            <a:spAutoFit/>
          </a:bodyPr>
          <a:lstStyle/>
          <a:p>
            <a:pPr algn="just">
              <a:lnSpc>
                <a:spcPct val="150000"/>
              </a:lnSpc>
            </a:pPr>
            <a:r>
              <a:rPr lang="zh-CN" altLang="en-US" sz="2800" b="1">
                <a:latin typeface="微软雅黑" pitchFamily="34" charset="-122"/>
                <a:ea typeface="微软雅黑" pitchFamily="34" charset="-122"/>
              </a:rPr>
              <a:t>（</a:t>
            </a:r>
            <a:r>
              <a:rPr lang="en-US" altLang="zh-CN" sz="2800" b="1">
                <a:latin typeface="微软雅黑" pitchFamily="34" charset="-122"/>
                <a:ea typeface="微软雅黑" pitchFamily="34" charset="-122"/>
              </a:rPr>
              <a:t>2</a:t>
            </a:r>
            <a:r>
              <a:rPr lang="zh-CN" altLang="en-US" sz="2800" b="1">
                <a:latin typeface="微软雅黑" pitchFamily="34" charset="-122"/>
                <a:ea typeface="微软雅黑" pitchFamily="34" charset="-122"/>
              </a:rPr>
              <a:t>）培育和践行社会主义核心价值观</a:t>
            </a:r>
            <a:endParaRPr lang="en-US" altLang="zh-CN" sz="2800" b="1">
              <a:latin typeface="微软雅黑" pitchFamily="34" charset="-122"/>
              <a:ea typeface="微软雅黑" pitchFamily="34" charset="-122"/>
            </a:endParaRPr>
          </a:p>
        </p:txBody>
      </p:sp>
      <p:pic>
        <p:nvPicPr>
          <p:cNvPr id="468999" name="图片 2"/>
          <p:cNvPicPr>
            <a:picLocks noChangeAspect="1"/>
          </p:cNvPicPr>
          <p:nvPr/>
        </p:nvPicPr>
        <p:blipFill>
          <a:blip r:embed="rId4"/>
          <a:srcRect/>
          <a:stretch>
            <a:fillRect/>
          </a:stretch>
        </p:blipFill>
        <p:spPr bwMode="auto">
          <a:xfrm>
            <a:off x="6372225" y="260350"/>
            <a:ext cx="1968500" cy="1492250"/>
          </a:xfrm>
          <a:prstGeom prst="rect">
            <a:avLst/>
          </a:prstGeom>
          <a:noFill/>
          <a:ln w="9525">
            <a:noFill/>
            <a:miter lim="800000"/>
            <a:headEnd/>
            <a:tailEnd/>
          </a:ln>
        </p:spPr>
      </p:pic>
      <p:sp>
        <p:nvSpPr>
          <p:cNvPr id="469000" name="矩形 11"/>
          <p:cNvSpPr>
            <a:spLocks noChangeArrowheads="1"/>
          </p:cNvSpPr>
          <p:nvPr/>
        </p:nvSpPr>
        <p:spPr bwMode="auto">
          <a:xfrm>
            <a:off x="468313" y="1844675"/>
            <a:ext cx="8243887" cy="3638550"/>
          </a:xfrm>
          <a:prstGeom prst="rect">
            <a:avLst/>
          </a:prstGeom>
          <a:noFill/>
          <a:ln w="9525">
            <a:noFill/>
            <a:miter lim="800000"/>
            <a:headEnd/>
            <a:tailEnd/>
          </a:ln>
        </p:spPr>
        <p:txBody>
          <a:bodyPr>
            <a:spAutoFit/>
          </a:bodyPr>
          <a:lstStyle/>
          <a:p>
            <a:pPr algn="r">
              <a:lnSpc>
                <a:spcPct val="150000"/>
              </a:lnSpc>
            </a:pPr>
            <a:endParaRPr lang="en-US" altLang="zh-CN" b="1">
              <a:latin typeface="楷体" pitchFamily="49" charset="-122"/>
              <a:ea typeface="楷体" pitchFamily="49" charset="-122"/>
            </a:endParaRPr>
          </a:p>
          <a:p>
            <a:pPr>
              <a:lnSpc>
                <a:spcPct val="150000"/>
              </a:lnSpc>
              <a:buFontTx/>
              <a:buBlip>
                <a:blip r:embed="rId5"/>
              </a:buBlip>
            </a:pPr>
            <a:r>
              <a:rPr lang="zh-CN" altLang="en-US" sz="2800" b="1">
                <a:latin typeface="微软雅黑" pitchFamily="34" charset="-122"/>
                <a:ea typeface="微软雅黑" pitchFamily="34" charset="-122"/>
              </a:rPr>
              <a:t>“把培育和弘扬社会主义核心价值观作为凝魂聚气、强基固本的基础工程，继承和发扬中华优秀传统文化和传统美德，不断夯实中国特色社会主义的思想道德基础。”</a:t>
            </a:r>
            <a:r>
              <a:rPr lang="en-US" altLang="zh-CN" sz="2800" b="1">
                <a:latin typeface="楷体" pitchFamily="49" charset="-122"/>
                <a:ea typeface="楷体" pitchFamily="49" charset="-122"/>
              </a:rPr>
              <a:t>——</a:t>
            </a:r>
            <a:r>
              <a:rPr lang="zh-CN" altLang="en-US" sz="2800" b="1">
                <a:latin typeface="楷体" pitchFamily="49" charset="-122"/>
                <a:ea typeface="楷体" pitchFamily="49" charset="-122"/>
              </a:rPr>
              <a:t>在中央政治局第十三次集体学习时的讲话，</a:t>
            </a:r>
            <a:r>
              <a:rPr lang="en-US" altLang="zh-CN" sz="2800" b="1">
                <a:latin typeface="楷体" pitchFamily="49" charset="-122"/>
                <a:ea typeface="楷体" pitchFamily="49" charset="-122"/>
              </a:rPr>
              <a:t>2014.2.24</a:t>
            </a:r>
            <a:endParaRPr lang="zh-CN" altLang="en-US" sz="2800" b="1">
              <a:latin typeface="楷体" pitchFamily="49" charset="-122"/>
              <a:ea typeface="楷体" pitchFamily="49" charset="-122"/>
            </a:endParaRPr>
          </a:p>
        </p:txBody>
      </p:sp>
      <p:sp>
        <p:nvSpPr>
          <p:cNvPr id="10" name="灯片编号占位符 9"/>
          <p:cNvSpPr>
            <a:spLocks noGrp="1"/>
          </p:cNvSpPr>
          <p:nvPr>
            <p:ph type="sldNum" sz="quarter" idx="12"/>
          </p:nvPr>
        </p:nvSpPr>
        <p:spPr/>
        <p:txBody>
          <a:bodyPr/>
          <a:lstStyle/>
          <a:p>
            <a:pPr>
              <a:defRPr/>
            </a:pPr>
            <a:fld id="{8444DF19-70AD-4895-9018-E963D8A8EA80}" type="slidenum">
              <a:rPr lang="zh-CN" altLang="en-US"/>
              <a:pPr>
                <a:defRPr/>
              </a:pPr>
              <a:t>74</a:t>
            </a:fld>
            <a:endParaRPr lang="zh-CN" alt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70018"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70019"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196975"/>
            <a:ext cx="5219700" cy="714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70022" name="TextBox 1"/>
          <p:cNvSpPr txBox="1">
            <a:spLocks noChangeArrowheads="1"/>
          </p:cNvSpPr>
          <p:nvPr/>
        </p:nvSpPr>
        <p:spPr bwMode="auto">
          <a:xfrm>
            <a:off x="250825" y="188913"/>
            <a:ext cx="8353425" cy="830262"/>
          </a:xfrm>
          <a:prstGeom prst="rect">
            <a:avLst/>
          </a:prstGeom>
          <a:noFill/>
          <a:ln w="9525">
            <a:noFill/>
            <a:miter lim="800000"/>
            <a:headEnd/>
            <a:tailEnd/>
          </a:ln>
        </p:spPr>
        <p:txBody>
          <a:bodyPr>
            <a:spAutoFit/>
          </a:bodyPr>
          <a:lstStyle/>
          <a:p>
            <a:pPr algn="just">
              <a:lnSpc>
                <a:spcPct val="150000"/>
              </a:lnSpc>
            </a:pPr>
            <a:r>
              <a:rPr lang="zh-CN" altLang="en-US" sz="3200" b="1">
                <a:latin typeface="微软雅黑" pitchFamily="34" charset="-122"/>
                <a:ea typeface="微软雅黑" pitchFamily="34" charset="-122"/>
              </a:rPr>
              <a:t>（</a:t>
            </a:r>
            <a:r>
              <a:rPr lang="en-US" altLang="zh-CN" sz="3200" b="1">
                <a:latin typeface="微软雅黑" pitchFamily="34" charset="-122"/>
                <a:ea typeface="微软雅黑" pitchFamily="34" charset="-122"/>
              </a:rPr>
              <a:t>3</a:t>
            </a:r>
            <a:r>
              <a:rPr lang="zh-CN" altLang="en-US" sz="3200" b="1">
                <a:latin typeface="微软雅黑" pitchFamily="34" charset="-122"/>
                <a:ea typeface="微软雅黑" pitchFamily="34" charset="-122"/>
              </a:rPr>
              <a:t>）提高国家文化软实力，讲好中国故事</a:t>
            </a:r>
            <a:endParaRPr lang="en-US" altLang="zh-CN" sz="3200" b="1">
              <a:latin typeface="微软雅黑" pitchFamily="34" charset="-122"/>
              <a:ea typeface="微软雅黑" pitchFamily="34" charset="-122"/>
            </a:endParaRPr>
          </a:p>
        </p:txBody>
      </p:sp>
      <p:sp>
        <p:nvSpPr>
          <p:cNvPr id="470023" name="矩形 12"/>
          <p:cNvSpPr>
            <a:spLocks noChangeArrowheads="1"/>
          </p:cNvSpPr>
          <p:nvPr/>
        </p:nvSpPr>
        <p:spPr bwMode="auto">
          <a:xfrm>
            <a:off x="323850" y="1412875"/>
            <a:ext cx="8424863" cy="4983163"/>
          </a:xfrm>
          <a:prstGeom prst="rect">
            <a:avLst/>
          </a:prstGeom>
          <a:noFill/>
          <a:ln w="9525">
            <a:noFill/>
            <a:miter lim="800000"/>
            <a:headEnd/>
            <a:tailEnd/>
          </a:ln>
        </p:spPr>
        <p:txBody>
          <a:bodyPr>
            <a:spAutoFit/>
          </a:bodyPr>
          <a:lstStyle/>
          <a:p>
            <a:pPr algn="just">
              <a:lnSpc>
                <a:spcPct val="150000"/>
              </a:lnSpc>
            </a:pPr>
            <a:r>
              <a:rPr lang="en-US" altLang="zh-CN" sz="2800" b="1">
                <a:latin typeface="微软雅黑" pitchFamily="34" charset="-122"/>
                <a:ea typeface="微软雅黑" pitchFamily="34" charset="-122"/>
              </a:rPr>
              <a:t>——</a:t>
            </a:r>
            <a:r>
              <a:rPr lang="zh-CN" altLang="en-US" sz="2800" b="1">
                <a:latin typeface="微软雅黑" pitchFamily="34" charset="-122"/>
                <a:ea typeface="微软雅黑" pitchFamily="34" charset="-122"/>
              </a:rPr>
              <a:t>落后就要挨打，贫穷就要挨饿，失语就要挨骂。</a:t>
            </a:r>
            <a:endParaRPr lang="en-US" altLang="zh-CN" sz="2800" b="1">
              <a:latin typeface="微软雅黑" pitchFamily="34" charset="-122"/>
              <a:ea typeface="微软雅黑" pitchFamily="34" charset="-122"/>
            </a:endParaRPr>
          </a:p>
          <a:p>
            <a:pPr algn="just">
              <a:lnSpc>
                <a:spcPct val="150000"/>
              </a:lnSpc>
            </a:pPr>
            <a:r>
              <a:rPr lang="en-US" altLang="zh-CN" sz="2800" b="1">
                <a:latin typeface="微软雅黑" pitchFamily="34" charset="-122"/>
                <a:ea typeface="微软雅黑" pitchFamily="34" charset="-122"/>
              </a:rPr>
              <a:t>——</a:t>
            </a:r>
            <a:r>
              <a:rPr lang="zh-CN" altLang="en-US" sz="2800" b="1">
                <a:latin typeface="微软雅黑" pitchFamily="34" charset="-122"/>
                <a:ea typeface="微软雅黑" pitchFamily="34" charset="-122"/>
              </a:rPr>
              <a:t>现在国际舆论格局总体是西强我弱，别人就是信口雌黄，我们也往往有理说不出，或者说了传不开，一个重要原因是我们的话语体系还没有建立起来，不少方面还没有话语权，甚至处于“无语”或“失语”状态，我国发展优势和综合实力还没有转化为话语优势。</a:t>
            </a:r>
            <a:endParaRPr lang="en-US" altLang="zh-CN" sz="2800" b="1">
              <a:latin typeface="微软雅黑" pitchFamily="34" charset="-122"/>
              <a:ea typeface="微软雅黑" pitchFamily="34" charset="-122"/>
            </a:endParaRPr>
          </a:p>
          <a:p>
            <a:pPr algn="just">
              <a:lnSpc>
                <a:spcPct val="150000"/>
              </a:lnSpc>
            </a:pPr>
            <a:endParaRPr lang="en-US" altLang="zh-CN" b="1">
              <a:latin typeface="微软雅黑" pitchFamily="34" charset="-122"/>
              <a:ea typeface="微软雅黑" pitchFamily="34" charset="-122"/>
            </a:endParaRPr>
          </a:p>
        </p:txBody>
      </p:sp>
      <p:sp>
        <p:nvSpPr>
          <p:cNvPr id="9" name="灯片编号占位符 8"/>
          <p:cNvSpPr>
            <a:spLocks noGrp="1"/>
          </p:cNvSpPr>
          <p:nvPr>
            <p:ph type="sldNum" sz="quarter" idx="12"/>
          </p:nvPr>
        </p:nvSpPr>
        <p:spPr/>
        <p:txBody>
          <a:bodyPr/>
          <a:lstStyle/>
          <a:p>
            <a:pPr>
              <a:defRPr/>
            </a:pPr>
            <a:fld id="{74614F98-5846-4076-B4A2-F4F00E149B16}" type="slidenum">
              <a:rPr lang="zh-CN" altLang="en-US"/>
              <a:pPr>
                <a:defRPr/>
              </a:pPr>
              <a:t>75</a:t>
            </a:fld>
            <a:endParaRPr lang="zh-CN" alt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71042"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71043"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71046" name="矩形 10"/>
          <p:cNvSpPr>
            <a:spLocks noChangeArrowheads="1"/>
          </p:cNvSpPr>
          <p:nvPr/>
        </p:nvSpPr>
        <p:spPr bwMode="auto">
          <a:xfrm>
            <a:off x="3851275" y="1484313"/>
            <a:ext cx="4968875" cy="4110037"/>
          </a:xfrm>
          <a:prstGeom prst="rect">
            <a:avLst/>
          </a:prstGeom>
          <a:noFill/>
          <a:ln w="9525">
            <a:noFill/>
            <a:miter lim="800000"/>
            <a:headEnd/>
            <a:tailEnd/>
          </a:ln>
        </p:spPr>
        <p:txBody>
          <a:bodyPr>
            <a:spAutoFit/>
          </a:bodyPr>
          <a:lstStyle/>
          <a:p>
            <a:pPr algn="just">
              <a:lnSpc>
                <a:spcPct val="150000"/>
              </a:lnSpc>
            </a:pPr>
            <a:endParaRPr lang="en-US" altLang="zh-CN" sz="1600"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我们的人民热爱生活，期盼有更好的教育、更稳定的工作、更满意的收入、更可靠的社会保障、更高水平的医疗卫生服务、更舒适的居住条件、更优美的环境，期盼孩子们能成长得更好、工作得更好、生活得更好。人民对美好生活的向往，就是我们的奋斗目标。</a:t>
            </a:r>
            <a:r>
              <a:rPr lang="en-US" altLang="zh-CN" b="1">
                <a:latin typeface="微软雅黑" pitchFamily="34" charset="-122"/>
                <a:ea typeface="微软雅黑" pitchFamily="34" charset="-122"/>
              </a:rPr>
              <a:t>”</a:t>
            </a:r>
          </a:p>
          <a:p>
            <a:pPr algn="r">
              <a:lnSpc>
                <a:spcPct val="150000"/>
              </a:lnSpc>
            </a:pPr>
            <a:r>
              <a:rPr lang="en-US" altLang="zh-CN" b="1">
                <a:latin typeface="楷体" pitchFamily="49" charset="-122"/>
                <a:ea typeface="楷体" pitchFamily="49" charset="-122"/>
              </a:rPr>
              <a:t>——</a:t>
            </a:r>
            <a:r>
              <a:rPr lang="zh-CN" altLang="en-US" b="1">
                <a:latin typeface="楷体" pitchFamily="49" charset="-122"/>
                <a:ea typeface="楷体" pitchFamily="49" charset="-122"/>
              </a:rPr>
              <a:t>十八届政治局常委记者见面会</a:t>
            </a:r>
            <a:r>
              <a:rPr lang="en-US" altLang="zh-CN" b="1">
                <a:latin typeface="楷体" pitchFamily="49" charset="-122"/>
                <a:ea typeface="楷体" pitchFamily="49" charset="-122"/>
              </a:rPr>
              <a:t>2012.11.15</a:t>
            </a:r>
          </a:p>
          <a:p>
            <a:pPr algn="just">
              <a:lnSpc>
                <a:spcPct val="150000"/>
              </a:lnSpc>
              <a:buFontTx/>
              <a:buBlip>
                <a:blip r:embed="rId4"/>
              </a:buBlip>
            </a:pPr>
            <a:endParaRPr lang="en-US" altLang="zh-CN" sz="1600" b="1">
              <a:latin typeface="微软雅黑" pitchFamily="34" charset="-122"/>
              <a:ea typeface="微软雅黑" pitchFamily="34" charset="-122"/>
            </a:endParaRPr>
          </a:p>
          <a:p>
            <a:pPr algn="just">
              <a:lnSpc>
                <a:spcPct val="150000"/>
              </a:lnSpc>
              <a:buFontTx/>
              <a:buBlip>
                <a:blip r:embed="rId4"/>
              </a:buBlip>
            </a:pPr>
            <a:endParaRPr lang="en-US" altLang="zh-CN" sz="1600" b="1">
              <a:latin typeface="微软雅黑" pitchFamily="34" charset="-122"/>
              <a:ea typeface="微软雅黑" pitchFamily="34" charset="-122"/>
            </a:endParaRPr>
          </a:p>
        </p:txBody>
      </p:sp>
      <p:sp>
        <p:nvSpPr>
          <p:cNvPr id="471047" name="TextBox 1"/>
          <p:cNvSpPr txBox="1">
            <a:spLocks noChangeArrowheads="1"/>
          </p:cNvSpPr>
          <p:nvPr/>
        </p:nvSpPr>
        <p:spPr bwMode="auto">
          <a:xfrm>
            <a:off x="250825" y="404813"/>
            <a:ext cx="6043613" cy="646112"/>
          </a:xfrm>
          <a:prstGeom prst="rect">
            <a:avLst/>
          </a:prstGeom>
          <a:noFill/>
          <a:ln w="9525">
            <a:noFill/>
            <a:miter lim="800000"/>
            <a:headEnd/>
            <a:tailEnd/>
          </a:ln>
        </p:spPr>
        <p:txBody>
          <a:bodyPr>
            <a:spAutoFit/>
          </a:bodyPr>
          <a:lstStyle/>
          <a:p>
            <a:r>
              <a:rPr lang="en-US" altLang="zh-CN" sz="3600" b="1">
                <a:latin typeface="微软雅黑" pitchFamily="34" charset="-122"/>
                <a:ea typeface="微软雅黑" pitchFamily="34" charset="-122"/>
              </a:rPr>
              <a:t>4</a:t>
            </a:r>
            <a:r>
              <a:rPr lang="zh-CN" altLang="en-US" sz="3600" b="1">
                <a:latin typeface="微软雅黑" pitchFamily="34" charset="-122"/>
                <a:ea typeface="微软雅黑" pitchFamily="34" charset="-122"/>
              </a:rPr>
              <a:t>、改善民生和创新社会管理</a:t>
            </a:r>
          </a:p>
        </p:txBody>
      </p:sp>
      <p:cxnSp>
        <p:nvCxnSpPr>
          <p:cNvPr id="9" name="直接连接符 8"/>
          <p:cNvCxnSpPr/>
          <p:nvPr/>
        </p:nvCxnSpPr>
        <p:spPr>
          <a:xfrm>
            <a:off x="3563938" y="1628775"/>
            <a:ext cx="0" cy="34559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灯片编号占位符 9"/>
          <p:cNvSpPr>
            <a:spLocks noGrp="1"/>
          </p:cNvSpPr>
          <p:nvPr>
            <p:ph type="sldNum" sz="quarter" idx="12"/>
          </p:nvPr>
        </p:nvSpPr>
        <p:spPr/>
        <p:txBody>
          <a:bodyPr/>
          <a:lstStyle/>
          <a:p>
            <a:pPr>
              <a:defRPr/>
            </a:pPr>
            <a:fld id="{2281F89E-E9F8-48B6-90F1-EAC2F344195D}" type="slidenum">
              <a:rPr lang="zh-CN" altLang="en-US"/>
              <a:pPr>
                <a:defRPr/>
              </a:pPr>
              <a:t>76</a:t>
            </a:fld>
            <a:endParaRPr lang="zh-CN" altLang="en-US"/>
          </a:p>
        </p:txBody>
      </p:sp>
      <p:pic>
        <p:nvPicPr>
          <p:cNvPr id="471050" name="Picture 2" descr="http://b.hiphotos.baidu.com/baike/c0%3Dbaike80%2C5%2C5%2C80%2C26/sign=e9e66c0997cad1c8c4b6f4751e570c6c/0b7b02087bf40ad1bb71bbc5552c11dfa9ecce7b.jpg"/>
          <p:cNvPicPr>
            <a:picLocks noChangeAspect="1" noChangeArrowheads="1"/>
          </p:cNvPicPr>
          <p:nvPr/>
        </p:nvPicPr>
        <p:blipFill>
          <a:blip r:embed="rId5"/>
          <a:srcRect/>
          <a:stretch>
            <a:fillRect/>
          </a:stretch>
        </p:blipFill>
        <p:spPr bwMode="auto">
          <a:xfrm>
            <a:off x="395288" y="2492375"/>
            <a:ext cx="3040062" cy="228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72066"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72067"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54356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9" name="直接连接符 8"/>
          <p:cNvCxnSpPr>
            <a:endCxn id="5" idx="0"/>
          </p:cNvCxnSpPr>
          <p:nvPr/>
        </p:nvCxnSpPr>
        <p:spPr>
          <a:xfrm>
            <a:off x="4467225" y="1196975"/>
            <a:ext cx="0" cy="4392613"/>
          </a:xfrm>
          <a:prstGeom prst="line">
            <a:avLst/>
          </a:prstGeom>
        </p:spPr>
        <p:style>
          <a:lnRef idx="1">
            <a:schemeClr val="accent1"/>
          </a:lnRef>
          <a:fillRef idx="0">
            <a:schemeClr val="accent1"/>
          </a:fillRef>
          <a:effectRef idx="0">
            <a:schemeClr val="accent1"/>
          </a:effectRef>
          <a:fontRef idx="minor">
            <a:schemeClr val="tx1"/>
          </a:fontRef>
        </p:style>
      </p:cxnSp>
      <p:pic>
        <p:nvPicPr>
          <p:cNvPr id="472071" name="图片 2"/>
          <p:cNvPicPr>
            <a:picLocks noChangeAspect="1"/>
          </p:cNvPicPr>
          <p:nvPr/>
        </p:nvPicPr>
        <p:blipFill>
          <a:blip r:embed="rId4"/>
          <a:srcRect/>
          <a:stretch>
            <a:fillRect/>
          </a:stretch>
        </p:blipFill>
        <p:spPr bwMode="auto">
          <a:xfrm>
            <a:off x="395288" y="2133600"/>
            <a:ext cx="3732212" cy="3095625"/>
          </a:xfrm>
          <a:prstGeom prst="rect">
            <a:avLst/>
          </a:prstGeom>
          <a:noFill/>
          <a:ln w="9525">
            <a:noFill/>
            <a:miter lim="800000"/>
            <a:headEnd/>
            <a:tailEnd/>
          </a:ln>
        </p:spPr>
      </p:pic>
      <p:sp>
        <p:nvSpPr>
          <p:cNvPr id="472072" name="矩形 11"/>
          <p:cNvSpPr>
            <a:spLocks noChangeArrowheads="1"/>
          </p:cNvSpPr>
          <p:nvPr/>
        </p:nvSpPr>
        <p:spPr bwMode="auto">
          <a:xfrm>
            <a:off x="179388" y="476250"/>
            <a:ext cx="8645525" cy="585788"/>
          </a:xfrm>
          <a:prstGeom prst="rect">
            <a:avLst/>
          </a:prstGeom>
          <a:noFill/>
          <a:ln w="9525">
            <a:noFill/>
            <a:miter lim="800000"/>
            <a:headEnd/>
            <a:tailEnd/>
          </a:ln>
        </p:spPr>
        <p:txBody>
          <a:bodyPr wrap="none">
            <a:spAutoFit/>
          </a:bodyPr>
          <a:lstStyle/>
          <a:p>
            <a:r>
              <a:rPr lang="zh-CN" altLang="en-US" sz="3200" b="1">
                <a:latin typeface="微软雅黑" pitchFamily="34" charset="-122"/>
                <a:ea typeface="微软雅黑" pitchFamily="34" charset="-122"/>
              </a:rPr>
              <a:t>（</a:t>
            </a:r>
            <a:r>
              <a:rPr lang="en-US" altLang="zh-CN" sz="3200" b="1">
                <a:latin typeface="微软雅黑" pitchFamily="34" charset="-122"/>
                <a:ea typeface="微软雅黑" pitchFamily="34" charset="-122"/>
              </a:rPr>
              <a:t>1</a:t>
            </a:r>
            <a:r>
              <a:rPr lang="zh-CN" altLang="en-US" sz="3200" b="1">
                <a:latin typeface="微软雅黑" pitchFamily="34" charset="-122"/>
                <a:ea typeface="微软雅黑" pitchFamily="34" charset="-122"/>
              </a:rPr>
              <a:t>）抓住人民最关心最直接最现实的利益问题</a:t>
            </a:r>
            <a:endParaRPr lang="zh-CN" altLang="en-US" sz="3200">
              <a:latin typeface="Calibri" pitchFamily="34" charset="0"/>
            </a:endParaRPr>
          </a:p>
        </p:txBody>
      </p:sp>
      <p:sp>
        <p:nvSpPr>
          <p:cNvPr id="472073" name="TextBox 12"/>
          <p:cNvSpPr txBox="1">
            <a:spLocks noChangeArrowheads="1"/>
          </p:cNvSpPr>
          <p:nvPr/>
        </p:nvSpPr>
        <p:spPr bwMode="auto">
          <a:xfrm>
            <a:off x="4716463" y="1557338"/>
            <a:ext cx="4176712" cy="4246562"/>
          </a:xfrm>
          <a:prstGeom prst="rect">
            <a:avLst/>
          </a:prstGeom>
          <a:noFill/>
          <a:ln w="9525">
            <a:noFill/>
            <a:miter lim="800000"/>
            <a:headEnd/>
            <a:tailEnd/>
          </a:ln>
        </p:spPr>
        <p:txBody>
          <a:bodyPr>
            <a:spAutoFit/>
          </a:bodyPr>
          <a:lstStyle/>
          <a:p>
            <a:pPr>
              <a:lnSpc>
                <a:spcPct val="150000"/>
              </a:lnSpc>
              <a:buFontTx/>
              <a:buBlip>
                <a:blip r:embed="rId5"/>
              </a:buBlip>
            </a:pPr>
            <a:r>
              <a:rPr lang="zh-CN" altLang="en-US" b="1">
                <a:latin typeface="微软雅黑" pitchFamily="34" charset="-122"/>
                <a:ea typeface="微软雅黑" pitchFamily="34" charset="-122"/>
              </a:rPr>
              <a:t>“抓民生要抓住人民最关心最直接最现实的利益问题，抓住最需要关心的人群，一件事情接着一件事情办、一年接着一年干，锲而不舍向前走。”</a:t>
            </a:r>
            <a:endParaRPr lang="en-US" altLang="zh-CN" b="1">
              <a:latin typeface="微软雅黑" pitchFamily="34" charset="-122"/>
              <a:ea typeface="微软雅黑" pitchFamily="34" charset="-122"/>
            </a:endParaRPr>
          </a:p>
          <a:p>
            <a:pPr>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坚持社会政策托底</a:t>
            </a:r>
            <a:endParaRPr lang="en-US" altLang="zh-CN" b="1">
              <a:latin typeface="微软雅黑" pitchFamily="34" charset="-122"/>
              <a:ea typeface="微软雅黑" pitchFamily="34" charset="-122"/>
            </a:endParaRPr>
          </a:p>
          <a:p>
            <a:pPr>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努力办好人民满意的教育</a:t>
            </a:r>
            <a:endParaRPr lang="en-US" altLang="zh-CN" b="1">
              <a:latin typeface="微软雅黑" pitchFamily="34" charset="-122"/>
              <a:ea typeface="微软雅黑" pitchFamily="34" charset="-122"/>
            </a:endParaRPr>
          </a:p>
          <a:p>
            <a:pPr>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精准发力抓好就业工作</a:t>
            </a:r>
            <a:endParaRPr lang="en-US" altLang="zh-CN" b="1">
              <a:latin typeface="微软雅黑" pitchFamily="34" charset="-122"/>
              <a:ea typeface="微软雅黑" pitchFamily="34" charset="-122"/>
            </a:endParaRPr>
          </a:p>
          <a:p>
            <a:pPr>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促进收入分配更合理有序</a:t>
            </a:r>
            <a:endParaRPr lang="en-US" altLang="zh-CN" b="1">
              <a:latin typeface="微软雅黑" pitchFamily="34" charset="-122"/>
              <a:ea typeface="微软雅黑" pitchFamily="34" charset="-122"/>
            </a:endParaRPr>
          </a:p>
          <a:p>
            <a:pPr>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提高人民健康水平</a:t>
            </a:r>
            <a:endParaRPr lang="en-US" altLang="zh-CN" b="1">
              <a:latin typeface="微软雅黑" pitchFamily="34" charset="-122"/>
              <a:ea typeface="微软雅黑" pitchFamily="34" charset="-122"/>
            </a:endParaRPr>
          </a:p>
          <a:p>
            <a:pPr>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促进人口均衡发展</a:t>
            </a:r>
          </a:p>
        </p:txBody>
      </p:sp>
      <p:sp>
        <p:nvSpPr>
          <p:cNvPr id="11" name="灯片编号占位符 10"/>
          <p:cNvSpPr>
            <a:spLocks noGrp="1"/>
          </p:cNvSpPr>
          <p:nvPr>
            <p:ph type="sldNum" sz="quarter" idx="12"/>
          </p:nvPr>
        </p:nvSpPr>
        <p:spPr/>
        <p:txBody>
          <a:bodyPr/>
          <a:lstStyle/>
          <a:p>
            <a:pPr>
              <a:defRPr/>
            </a:pPr>
            <a:fld id="{57FB2CA9-8494-4238-A71D-E1776F81BEA6}" type="slidenum">
              <a:rPr lang="zh-CN" altLang="en-US"/>
              <a:pPr>
                <a:defRPr/>
              </a:pPr>
              <a:t>77</a:t>
            </a:fld>
            <a:endParaRPr lang="zh-CN" alt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73090"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73091" name="图片 5"/>
          <p:cNvPicPr>
            <a:picLocks noChangeAspect="1"/>
          </p:cNvPicPr>
          <p:nvPr/>
        </p:nvPicPr>
        <p:blipFill>
          <a:blip r:embed="rId3"/>
          <a:srcRect/>
          <a:stretch>
            <a:fillRect/>
          </a:stretch>
        </p:blipFill>
        <p:spPr bwMode="auto">
          <a:xfrm>
            <a:off x="3995738" y="6453188"/>
            <a:ext cx="1096962"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73094" name="矩形 10"/>
          <p:cNvSpPr>
            <a:spLocks noChangeArrowheads="1"/>
          </p:cNvSpPr>
          <p:nvPr/>
        </p:nvSpPr>
        <p:spPr bwMode="auto">
          <a:xfrm>
            <a:off x="4427538" y="1125538"/>
            <a:ext cx="4211637" cy="4889500"/>
          </a:xfrm>
          <a:prstGeom prst="rect">
            <a:avLst/>
          </a:prstGeom>
          <a:noFill/>
          <a:ln w="9525">
            <a:noFill/>
            <a:miter lim="800000"/>
            <a:headEnd/>
            <a:tailEnd/>
          </a:ln>
        </p:spPr>
        <p:txBody>
          <a:bodyPr>
            <a:spAutoFit/>
          </a:bodyPr>
          <a:lstStyle/>
          <a:p>
            <a:pPr algn="just">
              <a:lnSpc>
                <a:spcPct val="150000"/>
              </a:lnSpc>
            </a:pPr>
            <a:r>
              <a:rPr lang="en-US" altLang="zh-CN" sz="2400" b="1">
                <a:latin typeface="微软雅黑" pitchFamily="34" charset="-122"/>
                <a:ea typeface="微软雅黑" pitchFamily="34" charset="-122"/>
              </a:rPr>
              <a:t>——“</a:t>
            </a:r>
            <a:r>
              <a:rPr lang="zh-CN" altLang="en-US" sz="2400" b="1">
                <a:latin typeface="微软雅黑" pitchFamily="34" charset="-122"/>
                <a:ea typeface="微软雅黑" pitchFamily="34" charset="-122"/>
              </a:rPr>
              <a:t>脱贫攻坚战的冲锋号已吹响。我们要立下愚公移山志，咬定目标，苦干实干，坚决打赢脱贫攻坚战。”</a:t>
            </a:r>
            <a:endParaRPr lang="en-US" altLang="zh-CN" sz="2400" b="1">
              <a:latin typeface="微软雅黑" pitchFamily="34" charset="-122"/>
              <a:ea typeface="微软雅黑" pitchFamily="34" charset="-122"/>
            </a:endParaRPr>
          </a:p>
          <a:p>
            <a:pPr algn="just">
              <a:lnSpc>
                <a:spcPct val="150000"/>
              </a:lnSpc>
            </a:pPr>
            <a:endParaRPr lang="en-US" altLang="zh-CN" sz="2400" b="1">
              <a:latin typeface="微软雅黑" pitchFamily="34" charset="-122"/>
              <a:ea typeface="微软雅黑" pitchFamily="34" charset="-122"/>
            </a:endParaRPr>
          </a:p>
          <a:p>
            <a:pPr algn="just">
              <a:lnSpc>
                <a:spcPct val="150000"/>
              </a:lnSpc>
            </a:pPr>
            <a:r>
              <a:rPr lang="en-US" altLang="zh-CN" sz="2400" b="1">
                <a:latin typeface="微软雅黑" pitchFamily="34" charset="-122"/>
                <a:ea typeface="微软雅黑" pitchFamily="34" charset="-122"/>
              </a:rPr>
              <a:t>——“</a:t>
            </a:r>
            <a:r>
              <a:rPr lang="zh-CN" altLang="en-US" sz="2400" b="1">
                <a:latin typeface="微软雅黑" pitchFamily="34" charset="-122"/>
                <a:ea typeface="微软雅黑" pitchFamily="34" charset="-122"/>
              </a:rPr>
              <a:t>必须在精准施策上出实招，在精准推进上下实功，在精准落地上见实效</a:t>
            </a:r>
            <a:r>
              <a:rPr lang="en-US" altLang="zh-CN" sz="2400" b="1">
                <a:latin typeface="微软雅黑" pitchFamily="34" charset="-122"/>
                <a:ea typeface="微软雅黑" pitchFamily="34" charset="-122"/>
              </a:rPr>
              <a:t>”</a:t>
            </a:r>
          </a:p>
          <a:p>
            <a:pPr algn="just">
              <a:lnSpc>
                <a:spcPct val="150000"/>
              </a:lnSpc>
              <a:buFontTx/>
              <a:buBlip>
                <a:blip r:embed="rId4"/>
              </a:buBlip>
            </a:pPr>
            <a:endParaRPr lang="en-US" altLang="zh-CN" b="1">
              <a:latin typeface="微软雅黑" pitchFamily="34" charset="-122"/>
              <a:ea typeface="微软雅黑" pitchFamily="34" charset="-122"/>
            </a:endParaRPr>
          </a:p>
        </p:txBody>
      </p:sp>
      <p:sp>
        <p:nvSpPr>
          <p:cNvPr id="473095" name="TextBox 1"/>
          <p:cNvSpPr txBox="1">
            <a:spLocks noChangeArrowheads="1"/>
          </p:cNvSpPr>
          <p:nvPr/>
        </p:nvSpPr>
        <p:spPr bwMode="auto">
          <a:xfrm>
            <a:off x="468313" y="0"/>
            <a:ext cx="6551612" cy="923925"/>
          </a:xfrm>
          <a:prstGeom prst="rect">
            <a:avLst/>
          </a:prstGeom>
          <a:noFill/>
          <a:ln w="9525">
            <a:noFill/>
            <a:miter lim="800000"/>
            <a:headEnd/>
            <a:tailEnd/>
          </a:ln>
        </p:spPr>
        <p:txBody>
          <a:bodyPr>
            <a:spAutoFit/>
          </a:bodyPr>
          <a:lstStyle/>
          <a:p>
            <a:pPr algn="just">
              <a:lnSpc>
                <a:spcPct val="150000"/>
              </a:lnSpc>
            </a:pPr>
            <a:r>
              <a:rPr lang="zh-CN" altLang="en-US" sz="3600" b="1">
                <a:latin typeface="微软雅黑" pitchFamily="34" charset="-122"/>
                <a:ea typeface="微软雅黑" pitchFamily="34" charset="-122"/>
              </a:rPr>
              <a:t>（</a:t>
            </a:r>
            <a:r>
              <a:rPr lang="en-US" altLang="zh-CN" sz="3600" b="1">
                <a:latin typeface="微软雅黑" pitchFamily="34" charset="-122"/>
                <a:ea typeface="微软雅黑" pitchFamily="34" charset="-122"/>
              </a:rPr>
              <a:t>2</a:t>
            </a:r>
            <a:r>
              <a:rPr lang="zh-CN" altLang="en-US" sz="3600" b="1">
                <a:latin typeface="微软雅黑" pitchFamily="34" charset="-122"/>
                <a:ea typeface="微软雅黑" pitchFamily="34" charset="-122"/>
              </a:rPr>
              <a:t>）坚决打赢脱贫攻坚战</a:t>
            </a:r>
            <a:endParaRPr lang="en-US" altLang="zh-CN" sz="3600" b="1">
              <a:latin typeface="微软雅黑" pitchFamily="34" charset="-122"/>
              <a:ea typeface="微软雅黑" pitchFamily="34" charset="-122"/>
            </a:endParaRPr>
          </a:p>
        </p:txBody>
      </p:sp>
      <p:cxnSp>
        <p:nvCxnSpPr>
          <p:cNvPr id="9" name="直接连接符 8"/>
          <p:cNvCxnSpPr>
            <a:endCxn id="5" idx="0"/>
          </p:cNvCxnSpPr>
          <p:nvPr/>
        </p:nvCxnSpPr>
        <p:spPr>
          <a:xfrm>
            <a:off x="4467225" y="1196975"/>
            <a:ext cx="0" cy="4392613"/>
          </a:xfrm>
          <a:prstGeom prst="line">
            <a:avLst/>
          </a:prstGeom>
        </p:spPr>
        <p:style>
          <a:lnRef idx="1">
            <a:schemeClr val="accent1"/>
          </a:lnRef>
          <a:fillRef idx="0">
            <a:schemeClr val="accent1"/>
          </a:fillRef>
          <a:effectRef idx="0">
            <a:schemeClr val="accent1"/>
          </a:effectRef>
          <a:fontRef idx="minor">
            <a:schemeClr val="tx1"/>
          </a:fontRef>
        </p:style>
      </p:cxnSp>
      <p:sp>
        <p:nvSpPr>
          <p:cNvPr id="12" name="灯片编号占位符 11"/>
          <p:cNvSpPr>
            <a:spLocks noGrp="1"/>
          </p:cNvSpPr>
          <p:nvPr>
            <p:ph type="sldNum" sz="quarter" idx="12"/>
          </p:nvPr>
        </p:nvSpPr>
        <p:spPr/>
        <p:txBody>
          <a:bodyPr/>
          <a:lstStyle/>
          <a:p>
            <a:pPr>
              <a:defRPr/>
            </a:pPr>
            <a:fld id="{E1797EE5-A9B6-499A-B5CC-9D75C01C0892}" type="slidenum">
              <a:rPr lang="zh-CN" altLang="en-US"/>
              <a:pPr>
                <a:defRPr/>
              </a:pPr>
              <a:t>78</a:t>
            </a:fld>
            <a:endParaRPr lang="zh-CN" altLang="en-US"/>
          </a:p>
        </p:txBody>
      </p:sp>
      <p:pic>
        <p:nvPicPr>
          <p:cNvPr id="473098" name="图片 12" descr="20300001087548145610857747424_s.jpg"/>
          <p:cNvPicPr>
            <a:picLocks noChangeAspect="1"/>
          </p:cNvPicPr>
          <p:nvPr/>
        </p:nvPicPr>
        <p:blipFill>
          <a:blip r:embed="rId5"/>
          <a:srcRect/>
          <a:stretch>
            <a:fillRect/>
          </a:stretch>
        </p:blipFill>
        <p:spPr bwMode="auto">
          <a:xfrm>
            <a:off x="250825" y="2060575"/>
            <a:ext cx="3684588"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74114"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74115"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74118" name="TextBox 1"/>
          <p:cNvSpPr txBox="1">
            <a:spLocks noChangeArrowheads="1"/>
          </p:cNvSpPr>
          <p:nvPr/>
        </p:nvSpPr>
        <p:spPr bwMode="auto">
          <a:xfrm>
            <a:off x="250825" y="476250"/>
            <a:ext cx="4752975" cy="400050"/>
          </a:xfrm>
          <a:prstGeom prst="rect">
            <a:avLst/>
          </a:prstGeom>
          <a:noFill/>
          <a:ln w="9525">
            <a:noFill/>
            <a:miter lim="800000"/>
            <a:headEnd/>
            <a:tailEnd/>
          </a:ln>
        </p:spPr>
        <p:txBody>
          <a:bodyPr>
            <a:spAutoFit/>
          </a:bodyPr>
          <a:lstStyle/>
          <a:p>
            <a:r>
              <a:rPr lang="zh-CN" altLang="en-US" sz="2000" b="1">
                <a:latin typeface="微软雅黑" pitchFamily="34" charset="-122"/>
                <a:ea typeface="微软雅黑" pitchFamily="34" charset="-122"/>
              </a:rPr>
              <a:t>（</a:t>
            </a:r>
            <a:r>
              <a:rPr lang="en-US" altLang="zh-CN" sz="2000" b="1">
                <a:latin typeface="微软雅黑" pitchFamily="34" charset="-122"/>
                <a:ea typeface="微软雅黑" pitchFamily="34" charset="-122"/>
              </a:rPr>
              <a:t>3</a:t>
            </a:r>
            <a:r>
              <a:rPr lang="zh-CN" altLang="en-US" sz="2000" b="1">
                <a:latin typeface="微软雅黑" pitchFamily="34" charset="-122"/>
                <a:ea typeface="微软雅黑" pitchFamily="34" charset="-122"/>
              </a:rPr>
              <a:t>）构建全民共建共享的社会治理格局</a:t>
            </a:r>
          </a:p>
        </p:txBody>
      </p:sp>
      <p:cxnSp>
        <p:nvCxnSpPr>
          <p:cNvPr id="9" name="直接连接符 8"/>
          <p:cNvCxnSpPr>
            <a:endCxn id="5" idx="0"/>
          </p:cNvCxnSpPr>
          <p:nvPr/>
        </p:nvCxnSpPr>
        <p:spPr>
          <a:xfrm>
            <a:off x="4467225" y="1196975"/>
            <a:ext cx="0" cy="4392613"/>
          </a:xfrm>
          <a:prstGeom prst="line">
            <a:avLst/>
          </a:prstGeom>
        </p:spPr>
        <p:style>
          <a:lnRef idx="1">
            <a:schemeClr val="accent1"/>
          </a:lnRef>
          <a:fillRef idx="0">
            <a:schemeClr val="accent1"/>
          </a:fillRef>
          <a:effectRef idx="0">
            <a:schemeClr val="accent1"/>
          </a:effectRef>
          <a:fontRef idx="minor">
            <a:schemeClr val="tx1"/>
          </a:fontRef>
        </p:style>
      </p:cxnSp>
      <p:pic>
        <p:nvPicPr>
          <p:cNvPr id="474120" name="图片 2"/>
          <p:cNvPicPr>
            <a:picLocks noChangeAspect="1"/>
          </p:cNvPicPr>
          <p:nvPr/>
        </p:nvPicPr>
        <p:blipFill>
          <a:blip r:embed="rId4"/>
          <a:srcRect/>
          <a:stretch>
            <a:fillRect/>
          </a:stretch>
        </p:blipFill>
        <p:spPr bwMode="auto">
          <a:xfrm>
            <a:off x="561975" y="2036763"/>
            <a:ext cx="3663950" cy="2879725"/>
          </a:xfrm>
          <a:prstGeom prst="rect">
            <a:avLst/>
          </a:prstGeom>
          <a:noFill/>
          <a:ln w="9525">
            <a:noFill/>
            <a:miter lim="800000"/>
            <a:headEnd/>
            <a:tailEnd/>
          </a:ln>
        </p:spPr>
      </p:pic>
      <p:sp>
        <p:nvSpPr>
          <p:cNvPr id="474121" name="TextBox 9"/>
          <p:cNvSpPr txBox="1">
            <a:spLocks noChangeArrowheads="1"/>
          </p:cNvSpPr>
          <p:nvPr/>
        </p:nvSpPr>
        <p:spPr bwMode="auto">
          <a:xfrm>
            <a:off x="4643438" y="1557338"/>
            <a:ext cx="3889375" cy="4337050"/>
          </a:xfrm>
          <a:prstGeom prst="rect">
            <a:avLst/>
          </a:prstGeom>
          <a:noFill/>
          <a:ln w="9525">
            <a:noFill/>
            <a:miter lim="800000"/>
            <a:headEnd/>
            <a:tailEnd/>
          </a:ln>
        </p:spPr>
        <p:txBody>
          <a:bodyPr>
            <a:spAutoFit/>
          </a:bodyPr>
          <a:lstStyle/>
          <a:p>
            <a:pPr algn="just">
              <a:lnSpc>
                <a:spcPct val="150000"/>
              </a:lnSpc>
            </a:pPr>
            <a:r>
              <a:rPr lang="en-US" altLang="zh-CN" sz="2400" b="1">
                <a:latin typeface="微软雅黑" pitchFamily="34" charset="-122"/>
                <a:ea typeface="微软雅黑" pitchFamily="34" charset="-122"/>
              </a:rPr>
              <a:t>——</a:t>
            </a:r>
            <a:r>
              <a:rPr lang="zh-CN" altLang="en-US" sz="2400" b="1">
                <a:latin typeface="微软雅黑" pitchFamily="34" charset="-122"/>
                <a:ea typeface="微软雅黑" pitchFamily="34" charset="-122"/>
              </a:rPr>
              <a:t>“治理和管理一字之差，体现的是系统治理、依法治理、源头治理、综合施策。”</a:t>
            </a:r>
            <a:endParaRPr lang="en-US" altLang="zh-CN" sz="2400" b="1">
              <a:latin typeface="微软雅黑" pitchFamily="34" charset="-122"/>
              <a:ea typeface="微软雅黑" pitchFamily="34" charset="-122"/>
            </a:endParaRPr>
          </a:p>
          <a:p>
            <a:pPr algn="just">
              <a:lnSpc>
                <a:spcPct val="150000"/>
              </a:lnSpc>
            </a:pPr>
            <a:r>
              <a:rPr lang="en-US" altLang="zh-CN" sz="2400" b="1">
                <a:latin typeface="微软雅黑" pitchFamily="34" charset="-122"/>
                <a:ea typeface="微软雅黑" pitchFamily="34" charset="-122"/>
              </a:rPr>
              <a:t>——</a:t>
            </a:r>
            <a:r>
              <a:rPr lang="zh-CN" altLang="en-US" sz="2400" b="1">
                <a:latin typeface="微软雅黑" pitchFamily="34" charset="-122"/>
                <a:ea typeface="微软雅黑" pitchFamily="34" charset="-122"/>
              </a:rPr>
              <a:t>创新社会治理机制（党委领导、政府主导、社会协同、公众参与、法治保障）</a:t>
            </a:r>
            <a:endParaRPr lang="en-US" altLang="zh-CN" sz="2400" b="1">
              <a:latin typeface="微软雅黑" pitchFamily="34" charset="-122"/>
              <a:ea typeface="微软雅黑" pitchFamily="34" charset="-122"/>
            </a:endParaRPr>
          </a:p>
          <a:p>
            <a:pPr algn="just">
              <a:lnSpc>
                <a:spcPct val="150000"/>
              </a:lnSpc>
            </a:pPr>
            <a:r>
              <a:rPr lang="en-US" altLang="zh-CN" sz="2400" b="1">
                <a:latin typeface="微软雅黑" pitchFamily="34" charset="-122"/>
                <a:ea typeface="微软雅黑" pitchFamily="34" charset="-122"/>
              </a:rPr>
              <a:t>——</a:t>
            </a:r>
            <a:r>
              <a:rPr lang="zh-CN" altLang="en-US" sz="2400" b="1">
                <a:latin typeface="微软雅黑" pitchFamily="34" charset="-122"/>
                <a:ea typeface="微软雅黑" pitchFamily="34" charset="-122"/>
              </a:rPr>
              <a:t>重心落到城乡社区</a:t>
            </a:r>
            <a:endParaRPr lang="en-US" altLang="zh-CN" sz="2400" b="1">
              <a:latin typeface="微软雅黑" pitchFamily="34" charset="-122"/>
              <a:ea typeface="微软雅黑" pitchFamily="34" charset="-122"/>
            </a:endParaRPr>
          </a:p>
          <a:p>
            <a:pPr algn="just">
              <a:lnSpc>
                <a:spcPct val="150000"/>
              </a:lnSpc>
            </a:pPr>
            <a:endParaRPr lang="zh-CN" altLang="en-US" b="1">
              <a:latin typeface="微软雅黑" pitchFamily="34" charset="-122"/>
              <a:ea typeface="微软雅黑" pitchFamily="34" charset="-122"/>
            </a:endParaRPr>
          </a:p>
        </p:txBody>
      </p:sp>
      <p:sp>
        <p:nvSpPr>
          <p:cNvPr id="11" name="灯片编号占位符 10"/>
          <p:cNvSpPr>
            <a:spLocks noGrp="1"/>
          </p:cNvSpPr>
          <p:nvPr>
            <p:ph type="sldNum" sz="quarter" idx="12"/>
          </p:nvPr>
        </p:nvSpPr>
        <p:spPr/>
        <p:txBody>
          <a:bodyPr/>
          <a:lstStyle/>
          <a:p>
            <a:pPr>
              <a:defRPr/>
            </a:pPr>
            <a:fld id="{45DC2D39-C824-4B04-8616-26362B72C434}" type="slidenum">
              <a:rPr lang="zh-CN" altLang="en-US"/>
              <a:pPr>
                <a:defRPr/>
              </a:pPr>
              <a:t>79</a:t>
            </a:fld>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矩形 14"/>
          <p:cNvSpPr/>
          <p:nvPr/>
        </p:nvSpPr>
        <p:spPr>
          <a:xfrm flipV="1">
            <a:off x="0" y="1196975"/>
            <a:ext cx="91440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16" name="矩形 15"/>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6627" name="图片 16"/>
          <p:cNvPicPr>
            <a:picLocks noChangeAspect="1"/>
          </p:cNvPicPr>
          <p:nvPr/>
        </p:nvPicPr>
        <p:blipFill>
          <a:blip r:embed="rId3"/>
          <a:srcRect/>
          <a:stretch>
            <a:fillRect/>
          </a:stretch>
        </p:blipFill>
        <p:spPr bwMode="auto">
          <a:xfrm>
            <a:off x="3995738" y="5876925"/>
            <a:ext cx="942975" cy="515938"/>
          </a:xfrm>
          <a:prstGeom prst="rect">
            <a:avLst/>
          </a:prstGeom>
          <a:noFill/>
          <a:ln w="9525">
            <a:noFill/>
            <a:miter lim="800000"/>
            <a:headEnd/>
            <a:tailEnd/>
          </a:ln>
        </p:spPr>
      </p:pic>
      <p:pic>
        <p:nvPicPr>
          <p:cNvPr id="26628" name="图片 17"/>
          <p:cNvPicPr>
            <a:picLocks noChangeAspect="1"/>
          </p:cNvPicPr>
          <p:nvPr/>
        </p:nvPicPr>
        <p:blipFill>
          <a:blip r:embed="rId4"/>
          <a:srcRect/>
          <a:stretch>
            <a:fillRect/>
          </a:stretch>
        </p:blipFill>
        <p:spPr bwMode="auto">
          <a:xfrm>
            <a:off x="3851275" y="6453188"/>
            <a:ext cx="1096963" cy="260350"/>
          </a:xfrm>
          <a:prstGeom prst="rect">
            <a:avLst/>
          </a:prstGeom>
          <a:noFill/>
          <a:ln w="9525">
            <a:noFill/>
            <a:miter lim="800000"/>
            <a:headEnd/>
            <a:tailEnd/>
          </a:ln>
        </p:spPr>
      </p:pic>
      <p:sp>
        <p:nvSpPr>
          <p:cNvPr id="19" name="矩形 18"/>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1" name="灯片编号占位符 20"/>
          <p:cNvSpPr>
            <a:spLocks noGrp="1"/>
          </p:cNvSpPr>
          <p:nvPr>
            <p:ph type="sldNum" sz="quarter" idx="12"/>
          </p:nvPr>
        </p:nvSpPr>
        <p:spPr/>
        <p:txBody>
          <a:bodyPr/>
          <a:lstStyle/>
          <a:p>
            <a:pPr>
              <a:defRPr/>
            </a:pPr>
            <a:fld id="{79B8CE83-6839-4B66-AAD7-D5EEDDD06B79}" type="slidenum">
              <a:rPr lang="zh-CN" altLang="en-US"/>
              <a:pPr>
                <a:defRPr/>
              </a:pPr>
              <a:t>8</a:t>
            </a:fld>
            <a:endParaRPr lang="zh-CN" altLang="en-US"/>
          </a:p>
        </p:txBody>
      </p:sp>
      <p:sp>
        <p:nvSpPr>
          <p:cNvPr id="26631" name="TextBox 21"/>
          <p:cNvSpPr txBox="1">
            <a:spLocks noChangeArrowheads="1"/>
          </p:cNvSpPr>
          <p:nvPr/>
        </p:nvSpPr>
        <p:spPr bwMode="auto">
          <a:xfrm>
            <a:off x="179388" y="333375"/>
            <a:ext cx="8964612" cy="522288"/>
          </a:xfrm>
          <a:prstGeom prst="rect">
            <a:avLst/>
          </a:prstGeom>
          <a:noFill/>
          <a:ln w="9525">
            <a:noFill/>
            <a:miter lim="800000"/>
            <a:headEnd/>
            <a:tailEnd/>
          </a:ln>
        </p:spPr>
        <p:txBody>
          <a:bodyPr>
            <a:spAutoFit/>
          </a:bodyPr>
          <a:lstStyle/>
          <a:p>
            <a:pPr algn="ctr"/>
            <a:r>
              <a:rPr lang="en-US" altLang="zh-CN" sz="2800" b="1">
                <a:latin typeface="微软雅黑" pitchFamily="34" charset="-122"/>
                <a:ea typeface="微软雅黑" pitchFamily="34" charset="-122"/>
              </a:rPr>
              <a:t>2</a:t>
            </a:r>
            <a:r>
              <a:rPr lang="zh-CN" altLang="en-US" sz="2800" b="1">
                <a:latin typeface="微软雅黑" pitchFamily="34" charset="-122"/>
                <a:ea typeface="微软雅黑" pitchFamily="34" charset="-122"/>
              </a:rPr>
              <a:t>、深刻领会学习习近平总书记系列重要讲话的重大意义</a:t>
            </a:r>
          </a:p>
        </p:txBody>
      </p:sp>
      <p:sp>
        <p:nvSpPr>
          <p:cNvPr id="26632" name="TextBox 29"/>
          <p:cNvSpPr txBox="1">
            <a:spLocks noChangeArrowheads="1"/>
          </p:cNvSpPr>
          <p:nvPr/>
        </p:nvSpPr>
        <p:spPr bwMode="auto">
          <a:xfrm>
            <a:off x="827088" y="1412875"/>
            <a:ext cx="8066087" cy="5200650"/>
          </a:xfrm>
          <a:prstGeom prst="rect">
            <a:avLst/>
          </a:prstGeom>
          <a:noFill/>
          <a:ln w="9525">
            <a:noFill/>
            <a:miter lim="800000"/>
            <a:headEnd/>
            <a:tailEnd/>
          </a:ln>
        </p:spPr>
        <p:txBody>
          <a:bodyPr>
            <a:spAutoFit/>
          </a:bodyPr>
          <a:lstStyle/>
          <a:p>
            <a:pPr>
              <a:lnSpc>
                <a:spcPct val="150000"/>
              </a:lnSpc>
            </a:pPr>
            <a:r>
              <a:rPr lang="zh-CN" altLang="en-US" sz="4000" b="1">
                <a:solidFill>
                  <a:srgbClr val="FF0000"/>
                </a:solidFill>
                <a:latin typeface="微软雅黑" pitchFamily="34" charset="-122"/>
                <a:ea typeface="微软雅黑" pitchFamily="34" charset="-122"/>
              </a:rPr>
              <a:t>实践意义</a:t>
            </a:r>
            <a:endParaRPr lang="en-US" altLang="zh-CN" sz="4000" b="1">
              <a:solidFill>
                <a:srgbClr val="FF0000"/>
              </a:solidFill>
              <a:latin typeface="微软雅黑" pitchFamily="34" charset="-122"/>
              <a:ea typeface="微软雅黑" pitchFamily="34" charset="-122"/>
            </a:endParaRPr>
          </a:p>
          <a:p>
            <a:pPr>
              <a:lnSpc>
                <a:spcPct val="150000"/>
              </a:lnSpc>
            </a:pPr>
            <a:r>
              <a:rPr lang="zh-CN" altLang="en-US" sz="4000" b="1">
                <a:latin typeface="微软雅黑" pitchFamily="34" charset="-122"/>
                <a:ea typeface="微软雅黑" pitchFamily="34" charset="-122"/>
              </a:rPr>
              <a:t>     进一步统一思想行动，凝聚奋进力量；进一步把握发展大势，明确前进方向；进一步赢得发展新优势，开创事业新局面 。</a:t>
            </a:r>
            <a:endParaRPr lang="en-US" altLang="zh-CN" sz="4000" b="1">
              <a:latin typeface="微软雅黑" pitchFamily="34" charset="-122"/>
              <a:ea typeface="微软雅黑" pitchFamily="34" charset="-122"/>
            </a:endParaRPr>
          </a:p>
          <a:p>
            <a:endParaRPr lang="en-US" altLang="zh-CN" sz="1600">
              <a:latin typeface="Calibri" pitchFamily="34" charset="0"/>
            </a:endParaRPr>
          </a:p>
          <a:p>
            <a:endParaRPr lang="zh-CN" altLang="en-US" sz="1600">
              <a:latin typeface="Calibri"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75138"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75139"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75142" name="TextBox 1"/>
          <p:cNvSpPr txBox="1">
            <a:spLocks noChangeArrowheads="1"/>
          </p:cNvSpPr>
          <p:nvPr/>
        </p:nvSpPr>
        <p:spPr bwMode="auto">
          <a:xfrm>
            <a:off x="1116013" y="404813"/>
            <a:ext cx="6119812" cy="646112"/>
          </a:xfrm>
          <a:prstGeom prst="rect">
            <a:avLst/>
          </a:prstGeom>
          <a:noFill/>
          <a:ln w="9525">
            <a:noFill/>
            <a:miter lim="800000"/>
            <a:headEnd/>
            <a:tailEnd/>
          </a:ln>
        </p:spPr>
        <p:txBody>
          <a:bodyPr>
            <a:spAutoFit/>
          </a:bodyPr>
          <a:lstStyle/>
          <a:p>
            <a:r>
              <a:rPr lang="zh-CN" altLang="en-US" sz="3600" b="1">
                <a:latin typeface="微软雅黑" pitchFamily="34" charset="-122"/>
                <a:ea typeface="微软雅黑" pitchFamily="34" charset="-122"/>
              </a:rPr>
              <a:t>（</a:t>
            </a:r>
            <a:r>
              <a:rPr lang="en-US" altLang="zh-CN" sz="3600" b="1">
                <a:latin typeface="微软雅黑" pitchFamily="34" charset="-122"/>
                <a:ea typeface="微软雅黑" pitchFamily="34" charset="-122"/>
              </a:rPr>
              <a:t>4</a:t>
            </a:r>
            <a:r>
              <a:rPr lang="zh-CN" altLang="en-US" sz="3600" b="1">
                <a:latin typeface="微软雅黑" pitchFamily="34" charset="-122"/>
                <a:ea typeface="微软雅黑" pitchFamily="34" charset="-122"/>
              </a:rPr>
              <a:t>）坚持总体国家安全观</a:t>
            </a:r>
          </a:p>
        </p:txBody>
      </p:sp>
      <p:cxnSp>
        <p:nvCxnSpPr>
          <p:cNvPr id="9" name="直接连接符 8"/>
          <p:cNvCxnSpPr>
            <a:endCxn id="5" idx="0"/>
          </p:cNvCxnSpPr>
          <p:nvPr/>
        </p:nvCxnSpPr>
        <p:spPr>
          <a:xfrm>
            <a:off x="4467225" y="1196975"/>
            <a:ext cx="0" cy="4392613"/>
          </a:xfrm>
          <a:prstGeom prst="line">
            <a:avLst/>
          </a:prstGeom>
        </p:spPr>
        <p:style>
          <a:lnRef idx="1">
            <a:schemeClr val="accent1"/>
          </a:lnRef>
          <a:fillRef idx="0">
            <a:schemeClr val="accent1"/>
          </a:fillRef>
          <a:effectRef idx="0">
            <a:schemeClr val="accent1"/>
          </a:effectRef>
          <a:fontRef idx="minor">
            <a:schemeClr val="tx1"/>
          </a:fontRef>
        </p:style>
      </p:cxnSp>
      <p:sp>
        <p:nvSpPr>
          <p:cNvPr id="475144" name="TextBox 9"/>
          <p:cNvSpPr txBox="1">
            <a:spLocks noChangeArrowheads="1"/>
          </p:cNvSpPr>
          <p:nvPr/>
        </p:nvSpPr>
        <p:spPr bwMode="auto">
          <a:xfrm>
            <a:off x="4643438" y="1268413"/>
            <a:ext cx="3960812" cy="4459287"/>
          </a:xfrm>
          <a:prstGeom prst="rect">
            <a:avLst/>
          </a:prstGeom>
          <a:noFill/>
          <a:ln w="9525">
            <a:noFill/>
            <a:miter lim="800000"/>
            <a:headEnd/>
            <a:tailEnd/>
          </a:ln>
        </p:spPr>
        <p:txBody>
          <a:bodyPr>
            <a:spAutoFit/>
          </a:bodyPr>
          <a:lstStyle/>
          <a:p>
            <a:pPr algn="just">
              <a:lnSpc>
                <a:spcPct val="150000"/>
              </a:lnSpc>
            </a:pPr>
            <a:r>
              <a:rPr lang="zh-CN" altLang="en-US" sz="2400" b="1">
                <a:latin typeface="微软雅黑" pitchFamily="34" charset="-122"/>
                <a:ea typeface="微软雅黑" pitchFamily="34" charset="-122"/>
              </a:rPr>
              <a:t>总体安全观：强调以人民安全为宗旨，以政治安全为根本，以经济安全为基础，以军事、文化、社会安全为保障，以促进国际安全为依托，维护各领域国家安全，构建国家安全体系，走中国特色国家安全之路。</a:t>
            </a:r>
          </a:p>
        </p:txBody>
      </p:sp>
      <p:sp>
        <p:nvSpPr>
          <p:cNvPr id="11" name="灯片编号占位符 10"/>
          <p:cNvSpPr>
            <a:spLocks noGrp="1"/>
          </p:cNvSpPr>
          <p:nvPr>
            <p:ph type="sldNum" sz="quarter" idx="12"/>
          </p:nvPr>
        </p:nvSpPr>
        <p:spPr/>
        <p:txBody>
          <a:bodyPr/>
          <a:lstStyle/>
          <a:p>
            <a:pPr>
              <a:defRPr/>
            </a:pPr>
            <a:fld id="{3DFDFCFC-C4EA-4445-9873-D2A8DB040881}" type="slidenum">
              <a:rPr lang="zh-CN" altLang="en-US"/>
              <a:pPr>
                <a:defRPr/>
              </a:pPr>
              <a:t>80</a:t>
            </a:fld>
            <a:endParaRPr lang="zh-CN" altLang="en-US"/>
          </a:p>
        </p:txBody>
      </p:sp>
      <p:pic>
        <p:nvPicPr>
          <p:cNvPr id="475146" name="图片 11" descr="W020160415540095504654.jpg"/>
          <p:cNvPicPr>
            <a:picLocks noChangeAspect="1"/>
          </p:cNvPicPr>
          <p:nvPr/>
        </p:nvPicPr>
        <p:blipFill>
          <a:blip r:embed="rId4"/>
          <a:srcRect/>
          <a:stretch>
            <a:fillRect/>
          </a:stretch>
        </p:blipFill>
        <p:spPr bwMode="auto">
          <a:xfrm>
            <a:off x="250825" y="1628775"/>
            <a:ext cx="3960813" cy="386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76162"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76163"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76166" name="矩形 10"/>
          <p:cNvSpPr>
            <a:spLocks noChangeArrowheads="1"/>
          </p:cNvSpPr>
          <p:nvPr/>
        </p:nvSpPr>
        <p:spPr bwMode="auto">
          <a:xfrm>
            <a:off x="5148263" y="1052513"/>
            <a:ext cx="3240087" cy="5262562"/>
          </a:xfrm>
          <a:prstGeom prst="rect">
            <a:avLst/>
          </a:prstGeom>
          <a:noFill/>
          <a:ln w="9525">
            <a:noFill/>
            <a:miter lim="800000"/>
            <a:headEnd/>
            <a:tailEnd/>
          </a:ln>
        </p:spPr>
        <p:txBody>
          <a:bodyPr>
            <a:spAutoFit/>
          </a:bodyPr>
          <a:lstStyle/>
          <a:p>
            <a:pPr algn="just">
              <a:lnSpc>
                <a:spcPct val="150000"/>
              </a:lnSpc>
              <a:buFontTx/>
              <a:buBlip>
                <a:blip r:embed="rId4"/>
              </a:buBlip>
            </a:pPr>
            <a:r>
              <a:rPr lang="zh-CN" altLang="en-US" sz="2800" b="1">
                <a:latin typeface="微软雅黑" pitchFamily="34" charset="-122"/>
                <a:ea typeface="微软雅黑" pitchFamily="34" charset="-122"/>
              </a:rPr>
              <a:t>  绿水青山就是金山银山</a:t>
            </a:r>
            <a:endParaRPr lang="en-US" altLang="zh-CN" sz="2800" b="1">
              <a:latin typeface="微软雅黑" pitchFamily="34" charset="-122"/>
              <a:ea typeface="微软雅黑" pitchFamily="34" charset="-122"/>
            </a:endParaRPr>
          </a:p>
          <a:p>
            <a:pPr algn="just">
              <a:lnSpc>
                <a:spcPct val="150000"/>
              </a:lnSpc>
            </a:pPr>
            <a:r>
              <a:rPr lang="en-US" altLang="zh-CN" sz="2800" b="1">
                <a:latin typeface="微软雅黑" pitchFamily="34" charset="-122"/>
                <a:ea typeface="微软雅黑" pitchFamily="34" charset="-122"/>
              </a:rPr>
              <a:t>——“</a:t>
            </a:r>
            <a:r>
              <a:rPr lang="zh-CN" altLang="en-US" sz="2800" b="1">
                <a:latin typeface="微软雅黑" pitchFamily="34" charset="-122"/>
                <a:ea typeface="微软雅黑" pitchFamily="34" charset="-122"/>
              </a:rPr>
              <a:t>我们既要绿水青山，也要金山银山。宁要绿水青山，不要金山银山，而且绿水青山，就是金山银山。</a:t>
            </a:r>
            <a:r>
              <a:rPr lang="en-US" altLang="zh-CN" sz="2800" b="1">
                <a:latin typeface="微软雅黑" pitchFamily="34" charset="-122"/>
                <a:ea typeface="微软雅黑" pitchFamily="34" charset="-122"/>
              </a:rPr>
              <a:t>”</a:t>
            </a:r>
            <a:r>
              <a:rPr lang="zh-CN" altLang="en-US" sz="2800" b="1">
                <a:latin typeface="微软雅黑" pitchFamily="34" charset="-122"/>
                <a:ea typeface="微软雅黑" pitchFamily="34" charset="-122"/>
              </a:rPr>
              <a:t> </a:t>
            </a:r>
            <a:endParaRPr lang="en-US" altLang="zh-CN" sz="2800" b="1">
              <a:latin typeface="微软雅黑" pitchFamily="34" charset="-122"/>
              <a:ea typeface="微软雅黑" pitchFamily="34" charset="-122"/>
            </a:endParaRPr>
          </a:p>
        </p:txBody>
      </p:sp>
      <p:sp>
        <p:nvSpPr>
          <p:cNvPr id="476167" name="TextBox 1"/>
          <p:cNvSpPr txBox="1">
            <a:spLocks noChangeArrowheads="1"/>
          </p:cNvSpPr>
          <p:nvPr/>
        </p:nvSpPr>
        <p:spPr bwMode="auto">
          <a:xfrm>
            <a:off x="250825" y="333375"/>
            <a:ext cx="6546850" cy="768350"/>
          </a:xfrm>
          <a:prstGeom prst="rect">
            <a:avLst/>
          </a:prstGeom>
          <a:noFill/>
          <a:ln w="9525">
            <a:noFill/>
            <a:miter lim="800000"/>
            <a:headEnd/>
            <a:tailEnd/>
          </a:ln>
        </p:spPr>
        <p:txBody>
          <a:bodyPr>
            <a:spAutoFit/>
          </a:bodyPr>
          <a:lstStyle/>
          <a:p>
            <a:r>
              <a:rPr lang="en-US" altLang="zh-CN" sz="4400" b="1">
                <a:latin typeface="微软雅黑" pitchFamily="34" charset="-122"/>
                <a:ea typeface="微软雅黑" pitchFamily="34" charset="-122"/>
              </a:rPr>
              <a:t>5</a:t>
            </a:r>
            <a:r>
              <a:rPr lang="zh-CN" altLang="en-US" sz="4400" b="1">
                <a:latin typeface="微软雅黑" pitchFamily="34" charset="-122"/>
                <a:ea typeface="微软雅黑" pitchFamily="34" charset="-122"/>
              </a:rPr>
              <a:t>、推进生态文明建设</a:t>
            </a:r>
          </a:p>
        </p:txBody>
      </p:sp>
      <p:cxnSp>
        <p:nvCxnSpPr>
          <p:cNvPr id="9" name="直接连接符 8"/>
          <p:cNvCxnSpPr/>
          <p:nvPr/>
        </p:nvCxnSpPr>
        <p:spPr>
          <a:xfrm>
            <a:off x="4859338" y="1196975"/>
            <a:ext cx="0" cy="4392613"/>
          </a:xfrm>
          <a:prstGeom prst="line">
            <a:avLst/>
          </a:prstGeom>
        </p:spPr>
        <p:style>
          <a:lnRef idx="1">
            <a:schemeClr val="accent1"/>
          </a:lnRef>
          <a:fillRef idx="0">
            <a:schemeClr val="accent1"/>
          </a:fillRef>
          <a:effectRef idx="0">
            <a:schemeClr val="accent1"/>
          </a:effectRef>
          <a:fontRef idx="minor">
            <a:schemeClr val="tx1"/>
          </a:fontRef>
        </p:style>
      </p:cxnSp>
      <p:sp>
        <p:nvSpPr>
          <p:cNvPr id="12" name="灯片编号占位符 11"/>
          <p:cNvSpPr>
            <a:spLocks noGrp="1"/>
          </p:cNvSpPr>
          <p:nvPr>
            <p:ph type="sldNum" sz="quarter" idx="12"/>
          </p:nvPr>
        </p:nvSpPr>
        <p:spPr/>
        <p:txBody>
          <a:bodyPr/>
          <a:lstStyle/>
          <a:p>
            <a:pPr>
              <a:defRPr/>
            </a:pPr>
            <a:fld id="{89742537-EC9C-4DFF-8799-731017BC71F4}" type="slidenum">
              <a:rPr lang="zh-CN" altLang="en-US"/>
              <a:pPr>
                <a:defRPr/>
              </a:pPr>
              <a:t>81</a:t>
            </a:fld>
            <a:endParaRPr lang="zh-CN" altLang="en-US"/>
          </a:p>
        </p:txBody>
      </p:sp>
      <p:pic>
        <p:nvPicPr>
          <p:cNvPr id="476170" name="图片 12" descr="5883399b-2a4c-4384-b3b1-f19da6921f6c.jpg"/>
          <p:cNvPicPr>
            <a:picLocks noChangeAspect="1"/>
          </p:cNvPicPr>
          <p:nvPr/>
        </p:nvPicPr>
        <p:blipFill>
          <a:blip r:embed="rId5"/>
          <a:srcRect/>
          <a:stretch>
            <a:fillRect/>
          </a:stretch>
        </p:blipFill>
        <p:spPr bwMode="auto">
          <a:xfrm>
            <a:off x="0" y="1773238"/>
            <a:ext cx="4762500"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77186"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77187"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77190" name="矩形 10"/>
          <p:cNvSpPr>
            <a:spLocks noChangeArrowheads="1"/>
          </p:cNvSpPr>
          <p:nvPr/>
        </p:nvSpPr>
        <p:spPr bwMode="auto">
          <a:xfrm>
            <a:off x="4602163" y="2492375"/>
            <a:ext cx="4211637" cy="1706563"/>
          </a:xfrm>
          <a:prstGeom prst="rect">
            <a:avLst/>
          </a:prstGeom>
          <a:noFill/>
          <a:ln w="9525">
            <a:noFill/>
            <a:miter lim="800000"/>
            <a:headEnd/>
            <a:tailEnd/>
          </a:ln>
        </p:spPr>
        <p:txBody>
          <a:bodyPr>
            <a:spAutoFit/>
          </a:bodyPr>
          <a:lstStyle/>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环境就是民生，青山就是美丽，蓝天也是幸福。要像保护眼睛一样保护生态环境，把不损害生态环境作为发展的底线。</a:t>
            </a:r>
            <a:r>
              <a:rPr lang="en-US" altLang="zh-CN" b="1">
                <a:latin typeface="微软雅黑" pitchFamily="34" charset="-122"/>
                <a:ea typeface="微软雅黑" pitchFamily="34" charset="-122"/>
              </a:rPr>
              <a:t>”</a:t>
            </a:r>
          </a:p>
        </p:txBody>
      </p:sp>
      <p:sp>
        <p:nvSpPr>
          <p:cNvPr id="477191" name="TextBox 1"/>
          <p:cNvSpPr txBox="1">
            <a:spLocks noChangeArrowheads="1"/>
          </p:cNvSpPr>
          <p:nvPr/>
        </p:nvSpPr>
        <p:spPr bwMode="auto">
          <a:xfrm>
            <a:off x="250825" y="476250"/>
            <a:ext cx="5976938" cy="739775"/>
          </a:xfrm>
          <a:prstGeom prst="rect">
            <a:avLst/>
          </a:prstGeom>
          <a:noFill/>
          <a:ln w="9525">
            <a:noFill/>
            <a:miter lim="800000"/>
            <a:headEnd/>
            <a:tailEnd/>
          </a:ln>
        </p:spPr>
        <p:txBody>
          <a:bodyPr>
            <a:spAutoFit/>
          </a:bodyPr>
          <a:lstStyle/>
          <a:p>
            <a:pPr algn="just">
              <a:lnSpc>
                <a:spcPct val="150000"/>
              </a:lnSpc>
            </a:pPr>
            <a:r>
              <a:rPr lang="zh-CN" altLang="en-US" sz="2800" b="1">
                <a:latin typeface="微软雅黑" pitchFamily="34" charset="-122"/>
                <a:ea typeface="微软雅黑" pitchFamily="34" charset="-122"/>
              </a:rPr>
              <a:t>（</a:t>
            </a:r>
            <a:r>
              <a:rPr lang="en-US" altLang="zh-CN" sz="2800" b="1">
                <a:latin typeface="微软雅黑" pitchFamily="34" charset="-122"/>
                <a:ea typeface="微软雅黑" pitchFamily="34" charset="-122"/>
              </a:rPr>
              <a:t>1</a:t>
            </a:r>
            <a:r>
              <a:rPr lang="zh-CN" altLang="en-US" sz="2800" b="1">
                <a:latin typeface="微软雅黑" pitchFamily="34" charset="-122"/>
                <a:ea typeface="微软雅黑" pitchFamily="34" charset="-122"/>
              </a:rPr>
              <a:t>）像对待生命一样对待生态环境 </a:t>
            </a:r>
            <a:endParaRPr lang="en-US" altLang="zh-CN" sz="2800" b="1">
              <a:latin typeface="微软雅黑" pitchFamily="34" charset="-122"/>
              <a:ea typeface="微软雅黑" pitchFamily="34" charset="-122"/>
            </a:endParaRPr>
          </a:p>
        </p:txBody>
      </p:sp>
      <p:cxnSp>
        <p:nvCxnSpPr>
          <p:cNvPr id="9" name="直接连接符 8"/>
          <p:cNvCxnSpPr>
            <a:endCxn id="5" idx="0"/>
          </p:cNvCxnSpPr>
          <p:nvPr/>
        </p:nvCxnSpPr>
        <p:spPr>
          <a:xfrm>
            <a:off x="4467225" y="1196975"/>
            <a:ext cx="0" cy="4392613"/>
          </a:xfrm>
          <a:prstGeom prst="line">
            <a:avLst/>
          </a:prstGeom>
        </p:spPr>
        <p:style>
          <a:lnRef idx="1">
            <a:schemeClr val="accent1"/>
          </a:lnRef>
          <a:fillRef idx="0">
            <a:schemeClr val="accent1"/>
          </a:fillRef>
          <a:effectRef idx="0">
            <a:schemeClr val="accent1"/>
          </a:effectRef>
          <a:fontRef idx="minor">
            <a:schemeClr val="tx1"/>
          </a:fontRef>
        </p:style>
      </p:cxnSp>
      <p:sp>
        <p:nvSpPr>
          <p:cNvPr id="10" name="灯片编号占位符 9"/>
          <p:cNvSpPr>
            <a:spLocks noGrp="1"/>
          </p:cNvSpPr>
          <p:nvPr>
            <p:ph type="sldNum" sz="quarter" idx="12"/>
          </p:nvPr>
        </p:nvSpPr>
        <p:spPr/>
        <p:txBody>
          <a:bodyPr/>
          <a:lstStyle/>
          <a:p>
            <a:pPr>
              <a:defRPr/>
            </a:pPr>
            <a:fld id="{8EA618A3-25B1-469A-863E-37FE56D3A3D8}" type="slidenum">
              <a:rPr lang="zh-CN" altLang="en-US"/>
              <a:pPr>
                <a:defRPr/>
              </a:pPr>
              <a:t>82</a:t>
            </a:fld>
            <a:endParaRPr lang="zh-CN" altLang="en-US"/>
          </a:p>
        </p:txBody>
      </p:sp>
      <p:pic>
        <p:nvPicPr>
          <p:cNvPr id="477194" name="图片 11" descr="1-151102095304Y7.jpg"/>
          <p:cNvPicPr>
            <a:picLocks noChangeAspect="1"/>
          </p:cNvPicPr>
          <p:nvPr/>
        </p:nvPicPr>
        <p:blipFill>
          <a:blip r:embed="rId4"/>
          <a:srcRect/>
          <a:stretch>
            <a:fillRect/>
          </a:stretch>
        </p:blipFill>
        <p:spPr bwMode="auto">
          <a:xfrm>
            <a:off x="395288" y="2276475"/>
            <a:ext cx="3792537" cy="242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78210"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78211"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78214" name="矩形 10"/>
          <p:cNvSpPr>
            <a:spLocks noChangeArrowheads="1"/>
          </p:cNvSpPr>
          <p:nvPr/>
        </p:nvSpPr>
        <p:spPr bwMode="auto">
          <a:xfrm>
            <a:off x="4643438" y="1484313"/>
            <a:ext cx="4213225" cy="4202112"/>
          </a:xfrm>
          <a:prstGeom prst="rect">
            <a:avLst/>
          </a:prstGeom>
          <a:noFill/>
          <a:ln w="9525">
            <a:noFill/>
            <a:miter lim="800000"/>
            <a:headEnd/>
            <a:tailEnd/>
          </a:ln>
        </p:spPr>
        <p:txBody>
          <a:bodyPr>
            <a:spAutoFit/>
          </a:bodyPr>
          <a:lstStyle/>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生态文明建设事关中华民族永续发展和‘两个一百年’奋斗目标的实现，保护生态环境就是保护生产力，改善生态环境就是发展生产力。</a:t>
            </a:r>
            <a:r>
              <a:rPr lang="en-US" altLang="zh-CN" b="1">
                <a:latin typeface="微软雅黑" pitchFamily="34" charset="-122"/>
                <a:ea typeface="微软雅黑" pitchFamily="34" charset="-122"/>
              </a:rPr>
              <a:t>”</a:t>
            </a:r>
          </a:p>
          <a:p>
            <a:pPr algn="just">
              <a:lnSpc>
                <a:spcPct val="150000"/>
              </a:lnSpc>
            </a:pPr>
            <a:endParaRPr lang="en-US" altLang="zh-CN"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我们在生态环境方面欠账太多了，如果不从现在起就把这项工作紧紧抓好，将来会付出更大的代价。</a:t>
            </a:r>
            <a:r>
              <a:rPr lang="en-US" altLang="zh-CN" b="1">
                <a:latin typeface="微软雅黑" pitchFamily="34" charset="-122"/>
                <a:ea typeface="微软雅黑" pitchFamily="34" charset="-122"/>
              </a:rPr>
              <a:t>”</a:t>
            </a:r>
          </a:p>
          <a:p>
            <a:pPr algn="just">
              <a:lnSpc>
                <a:spcPct val="150000"/>
              </a:lnSpc>
            </a:pPr>
            <a:endParaRPr lang="en-US" altLang="zh-CN" b="1">
              <a:latin typeface="微软雅黑" pitchFamily="34" charset="-122"/>
              <a:ea typeface="微软雅黑" pitchFamily="34" charset="-122"/>
            </a:endParaRPr>
          </a:p>
          <a:p>
            <a:pPr algn="just">
              <a:lnSpc>
                <a:spcPct val="150000"/>
              </a:lnSpc>
            </a:pPr>
            <a:endParaRPr lang="en-US" altLang="zh-CN" sz="1600" b="1">
              <a:latin typeface="微软雅黑" pitchFamily="34" charset="-122"/>
              <a:ea typeface="微软雅黑" pitchFamily="34" charset="-122"/>
            </a:endParaRPr>
          </a:p>
        </p:txBody>
      </p:sp>
      <p:sp>
        <p:nvSpPr>
          <p:cNvPr id="478215" name="TextBox 1"/>
          <p:cNvSpPr txBox="1">
            <a:spLocks noChangeArrowheads="1"/>
          </p:cNvSpPr>
          <p:nvPr/>
        </p:nvSpPr>
        <p:spPr bwMode="auto">
          <a:xfrm>
            <a:off x="250825" y="404813"/>
            <a:ext cx="6408738" cy="738187"/>
          </a:xfrm>
          <a:prstGeom prst="rect">
            <a:avLst/>
          </a:prstGeom>
          <a:noFill/>
          <a:ln w="9525">
            <a:noFill/>
            <a:miter lim="800000"/>
            <a:headEnd/>
            <a:tailEnd/>
          </a:ln>
        </p:spPr>
        <p:txBody>
          <a:bodyPr>
            <a:spAutoFit/>
          </a:bodyPr>
          <a:lstStyle/>
          <a:p>
            <a:pPr algn="just">
              <a:lnSpc>
                <a:spcPct val="150000"/>
              </a:lnSpc>
            </a:pPr>
            <a:r>
              <a:rPr lang="zh-CN" altLang="en-US" sz="2800" b="1">
                <a:latin typeface="微软雅黑" pitchFamily="34" charset="-122"/>
                <a:ea typeface="微软雅黑" pitchFamily="34" charset="-122"/>
              </a:rPr>
              <a:t>（</a:t>
            </a:r>
            <a:r>
              <a:rPr lang="en-US" altLang="zh-CN" sz="2800" b="1">
                <a:latin typeface="微软雅黑" pitchFamily="34" charset="-122"/>
                <a:ea typeface="微软雅黑" pitchFamily="34" charset="-122"/>
              </a:rPr>
              <a:t>2</a:t>
            </a:r>
            <a:r>
              <a:rPr lang="zh-CN" altLang="en-US" sz="2800" b="1">
                <a:latin typeface="微软雅黑" pitchFamily="34" charset="-122"/>
                <a:ea typeface="微软雅黑" pitchFamily="34" charset="-122"/>
              </a:rPr>
              <a:t>）保护生态环境就是保护生产力</a:t>
            </a:r>
            <a:endParaRPr lang="en-US" altLang="zh-CN" sz="2800" b="1">
              <a:latin typeface="微软雅黑" pitchFamily="34" charset="-122"/>
              <a:ea typeface="微软雅黑" pitchFamily="34" charset="-122"/>
            </a:endParaRPr>
          </a:p>
        </p:txBody>
      </p:sp>
      <p:cxnSp>
        <p:nvCxnSpPr>
          <p:cNvPr id="9" name="直接连接符 8"/>
          <p:cNvCxnSpPr>
            <a:endCxn id="5" idx="0"/>
          </p:cNvCxnSpPr>
          <p:nvPr/>
        </p:nvCxnSpPr>
        <p:spPr>
          <a:xfrm>
            <a:off x="4467225" y="1196975"/>
            <a:ext cx="0" cy="4392613"/>
          </a:xfrm>
          <a:prstGeom prst="line">
            <a:avLst/>
          </a:prstGeom>
        </p:spPr>
        <p:style>
          <a:lnRef idx="1">
            <a:schemeClr val="accent1"/>
          </a:lnRef>
          <a:fillRef idx="0">
            <a:schemeClr val="accent1"/>
          </a:fillRef>
          <a:effectRef idx="0">
            <a:schemeClr val="accent1"/>
          </a:effectRef>
          <a:fontRef idx="minor">
            <a:schemeClr val="tx1"/>
          </a:fontRef>
        </p:style>
      </p:cxnSp>
      <p:sp>
        <p:nvSpPr>
          <p:cNvPr id="10" name="灯片编号占位符 9"/>
          <p:cNvSpPr>
            <a:spLocks noGrp="1"/>
          </p:cNvSpPr>
          <p:nvPr>
            <p:ph type="sldNum" sz="quarter" idx="12"/>
          </p:nvPr>
        </p:nvSpPr>
        <p:spPr/>
        <p:txBody>
          <a:bodyPr/>
          <a:lstStyle/>
          <a:p>
            <a:pPr>
              <a:defRPr/>
            </a:pPr>
            <a:fld id="{53A2C70C-0999-4EAE-A5E5-1D00397CDD1D}" type="slidenum">
              <a:rPr lang="zh-CN" altLang="en-US"/>
              <a:pPr>
                <a:defRPr/>
              </a:pPr>
              <a:t>83</a:t>
            </a:fld>
            <a:endParaRPr lang="zh-CN" altLang="en-US"/>
          </a:p>
        </p:txBody>
      </p:sp>
      <p:pic>
        <p:nvPicPr>
          <p:cNvPr id="478218" name="图片 11" descr="u=2381121681,668133689&amp;fm=21&amp;gp=0.jpg"/>
          <p:cNvPicPr>
            <a:picLocks noChangeAspect="1"/>
          </p:cNvPicPr>
          <p:nvPr/>
        </p:nvPicPr>
        <p:blipFill>
          <a:blip r:embed="rId4"/>
          <a:srcRect/>
          <a:stretch>
            <a:fillRect/>
          </a:stretch>
        </p:blipFill>
        <p:spPr bwMode="auto">
          <a:xfrm>
            <a:off x="323850" y="1916113"/>
            <a:ext cx="3914775" cy="3313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79234"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79235"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47879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79238" name="TextBox 1"/>
          <p:cNvSpPr txBox="1">
            <a:spLocks noChangeArrowheads="1"/>
          </p:cNvSpPr>
          <p:nvPr/>
        </p:nvSpPr>
        <p:spPr bwMode="auto">
          <a:xfrm>
            <a:off x="107950" y="314325"/>
            <a:ext cx="6753225" cy="738188"/>
          </a:xfrm>
          <a:prstGeom prst="rect">
            <a:avLst/>
          </a:prstGeom>
          <a:noFill/>
          <a:ln w="9525">
            <a:noFill/>
            <a:miter lim="800000"/>
            <a:headEnd/>
            <a:tailEnd/>
          </a:ln>
        </p:spPr>
        <p:txBody>
          <a:bodyPr>
            <a:spAutoFit/>
          </a:bodyPr>
          <a:lstStyle/>
          <a:p>
            <a:pPr algn="just">
              <a:lnSpc>
                <a:spcPct val="150000"/>
              </a:lnSpc>
            </a:pPr>
            <a:r>
              <a:rPr lang="zh-CN" altLang="en-US" sz="2800" b="1">
                <a:latin typeface="微软雅黑" pitchFamily="34" charset="-122"/>
                <a:ea typeface="微软雅黑" pitchFamily="34" charset="-122"/>
              </a:rPr>
              <a:t>（</a:t>
            </a:r>
            <a:r>
              <a:rPr lang="en-US" altLang="zh-CN" sz="2800" b="1">
                <a:latin typeface="微软雅黑" pitchFamily="34" charset="-122"/>
                <a:ea typeface="微软雅黑" pitchFamily="34" charset="-122"/>
              </a:rPr>
              <a:t>3</a:t>
            </a:r>
            <a:r>
              <a:rPr lang="zh-CN" altLang="en-US" sz="2800" b="1">
                <a:latin typeface="微软雅黑" pitchFamily="34" charset="-122"/>
                <a:ea typeface="微软雅黑" pitchFamily="34" charset="-122"/>
              </a:rPr>
              <a:t>）实行最严格的生态环境保护制度</a:t>
            </a:r>
            <a:endParaRPr lang="en-US" altLang="zh-CN" sz="2800" b="1">
              <a:latin typeface="微软雅黑" pitchFamily="34" charset="-122"/>
              <a:ea typeface="微软雅黑" pitchFamily="34" charset="-122"/>
            </a:endParaRPr>
          </a:p>
        </p:txBody>
      </p:sp>
      <p:cxnSp>
        <p:nvCxnSpPr>
          <p:cNvPr id="9" name="直接连接符 8"/>
          <p:cNvCxnSpPr>
            <a:endCxn id="5" idx="0"/>
          </p:cNvCxnSpPr>
          <p:nvPr/>
        </p:nvCxnSpPr>
        <p:spPr>
          <a:xfrm>
            <a:off x="4467225" y="1196975"/>
            <a:ext cx="0" cy="4392613"/>
          </a:xfrm>
          <a:prstGeom prst="line">
            <a:avLst/>
          </a:prstGeom>
        </p:spPr>
        <p:style>
          <a:lnRef idx="1">
            <a:schemeClr val="accent1"/>
          </a:lnRef>
          <a:fillRef idx="0">
            <a:schemeClr val="accent1"/>
          </a:fillRef>
          <a:effectRef idx="0">
            <a:schemeClr val="accent1"/>
          </a:effectRef>
          <a:fontRef idx="minor">
            <a:schemeClr val="tx1"/>
          </a:fontRef>
        </p:style>
      </p:cxnSp>
      <p:sp>
        <p:nvSpPr>
          <p:cNvPr id="479240" name="矩形 9"/>
          <p:cNvSpPr>
            <a:spLocks noChangeArrowheads="1"/>
          </p:cNvSpPr>
          <p:nvPr/>
        </p:nvSpPr>
        <p:spPr bwMode="auto">
          <a:xfrm>
            <a:off x="4643438" y="1700213"/>
            <a:ext cx="4213225" cy="5356225"/>
          </a:xfrm>
          <a:prstGeom prst="rect">
            <a:avLst/>
          </a:prstGeom>
          <a:noFill/>
          <a:ln w="9525">
            <a:noFill/>
            <a:miter lim="800000"/>
            <a:headEnd/>
            <a:tailEnd/>
          </a:ln>
        </p:spPr>
        <p:txBody>
          <a:bodyPr>
            <a:spAutoFit/>
          </a:bodyPr>
          <a:lstStyle/>
          <a:p>
            <a:pPr algn="just">
              <a:lnSpc>
                <a:spcPct val="150000"/>
              </a:lnSpc>
            </a:pPr>
            <a:r>
              <a:rPr lang="en-US" altLang="zh-CN" sz="3200" b="1">
                <a:latin typeface="微软雅黑" pitchFamily="34" charset="-122"/>
                <a:ea typeface="微软雅黑" pitchFamily="34" charset="-122"/>
              </a:rPr>
              <a:t>——“</a:t>
            </a:r>
            <a:r>
              <a:rPr lang="zh-CN" altLang="en-US" sz="3200" b="1">
                <a:latin typeface="微软雅黑" pitchFamily="34" charset="-122"/>
                <a:ea typeface="微软雅黑" pitchFamily="34" charset="-122"/>
              </a:rPr>
              <a:t>只有实行最严格的制度、最严密的法治，才能为生态环境建设提供可靠的保障。</a:t>
            </a:r>
            <a:r>
              <a:rPr lang="en-US" altLang="zh-CN" sz="3200" b="1">
                <a:latin typeface="微软雅黑" pitchFamily="34" charset="-122"/>
                <a:ea typeface="微软雅黑" pitchFamily="34" charset="-122"/>
              </a:rPr>
              <a:t>”</a:t>
            </a:r>
          </a:p>
          <a:p>
            <a:pPr algn="just">
              <a:lnSpc>
                <a:spcPct val="150000"/>
              </a:lnSpc>
            </a:pPr>
            <a:endParaRPr lang="en-US" altLang="zh-CN" b="1">
              <a:latin typeface="微软雅黑" pitchFamily="34" charset="-122"/>
              <a:ea typeface="微软雅黑" pitchFamily="34" charset="-122"/>
            </a:endParaRPr>
          </a:p>
          <a:p>
            <a:pPr algn="just">
              <a:lnSpc>
                <a:spcPct val="150000"/>
              </a:lnSpc>
            </a:pPr>
            <a:endParaRPr lang="en-US" altLang="zh-CN" b="1">
              <a:latin typeface="微软雅黑" pitchFamily="34" charset="-122"/>
              <a:ea typeface="微软雅黑" pitchFamily="34" charset="-122"/>
            </a:endParaRPr>
          </a:p>
          <a:p>
            <a:pPr algn="just">
              <a:lnSpc>
                <a:spcPct val="150000"/>
              </a:lnSpc>
            </a:pPr>
            <a:endParaRPr lang="en-US" altLang="zh-CN" sz="1600" b="1">
              <a:latin typeface="微软雅黑" pitchFamily="34" charset="-122"/>
              <a:ea typeface="微软雅黑" pitchFamily="34" charset="-122"/>
            </a:endParaRPr>
          </a:p>
          <a:p>
            <a:pPr algn="just">
              <a:lnSpc>
                <a:spcPct val="150000"/>
              </a:lnSpc>
            </a:pPr>
            <a:endParaRPr lang="en-US" altLang="zh-CN" sz="1600" b="1">
              <a:latin typeface="微软雅黑" pitchFamily="34" charset="-122"/>
              <a:ea typeface="微软雅黑" pitchFamily="34" charset="-122"/>
            </a:endParaRPr>
          </a:p>
        </p:txBody>
      </p:sp>
      <p:sp>
        <p:nvSpPr>
          <p:cNvPr id="11" name="灯片编号占位符 10"/>
          <p:cNvSpPr>
            <a:spLocks noGrp="1"/>
          </p:cNvSpPr>
          <p:nvPr>
            <p:ph type="sldNum" sz="quarter" idx="12"/>
          </p:nvPr>
        </p:nvSpPr>
        <p:spPr/>
        <p:txBody>
          <a:bodyPr/>
          <a:lstStyle/>
          <a:p>
            <a:pPr>
              <a:defRPr/>
            </a:pPr>
            <a:fld id="{FC6887CE-E0C8-4C52-B96E-9042FA360763}" type="slidenum">
              <a:rPr lang="zh-CN" altLang="en-US"/>
              <a:pPr>
                <a:defRPr/>
              </a:pPr>
              <a:t>84</a:t>
            </a:fld>
            <a:endParaRPr lang="zh-CN" altLang="en-US"/>
          </a:p>
        </p:txBody>
      </p:sp>
      <p:pic>
        <p:nvPicPr>
          <p:cNvPr id="479242" name="图片 11" descr="2015050711202373.jpg"/>
          <p:cNvPicPr>
            <a:picLocks noChangeAspect="1"/>
          </p:cNvPicPr>
          <p:nvPr/>
        </p:nvPicPr>
        <p:blipFill>
          <a:blip r:embed="rId4"/>
          <a:srcRect/>
          <a:stretch>
            <a:fillRect/>
          </a:stretch>
        </p:blipFill>
        <p:spPr bwMode="auto">
          <a:xfrm>
            <a:off x="323850" y="2060575"/>
            <a:ext cx="3992563" cy="299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57"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480258"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80261" name="标题 1"/>
          <p:cNvSpPr>
            <a:spLocks noGrp="1"/>
          </p:cNvSpPr>
          <p:nvPr>
            <p:ph type="ctrTitle"/>
          </p:nvPr>
        </p:nvSpPr>
        <p:spPr>
          <a:xfrm>
            <a:off x="539750" y="1628775"/>
            <a:ext cx="7772400" cy="1757363"/>
          </a:xfrm>
        </p:spPr>
        <p:txBody>
          <a:bodyPr/>
          <a:lstStyle/>
          <a:p>
            <a:pPr eaLnBrk="1" hangingPunct="1">
              <a:lnSpc>
                <a:spcPct val="150000"/>
              </a:lnSpc>
            </a:pPr>
            <a:r>
              <a:rPr lang="en-US" altLang="zh-CN" sz="3200" b="1" smtClean="0">
                <a:latin typeface="微软雅黑" pitchFamily="34" charset="-122"/>
                <a:ea typeface="微软雅黑" pitchFamily="34" charset="-122"/>
              </a:rPr>
              <a:t>(</a:t>
            </a:r>
            <a:r>
              <a:rPr lang="zh-CN" altLang="en-US" sz="3200" b="1" smtClean="0">
                <a:latin typeface="微软雅黑" pitchFamily="34" charset="-122"/>
                <a:ea typeface="微软雅黑" pitchFamily="34" charset="-122"/>
              </a:rPr>
              <a:t>六</a:t>
            </a:r>
            <a:r>
              <a:rPr lang="en-US" altLang="zh-CN" sz="3200" b="1" smtClean="0">
                <a:latin typeface="微软雅黑" pitchFamily="34" charset="-122"/>
                <a:ea typeface="微软雅黑" pitchFamily="34" charset="-122"/>
              </a:rPr>
              <a:t>) </a:t>
            </a:r>
            <a:r>
              <a:rPr lang="zh-CN" altLang="en-US" sz="3200" b="1" smtClean="0">
                <a:latin typeface="微软雅黑" pitchFamily="34" charset="-122"/>
                <a:ea typeface="微软雅黑" pitchFamily="34" charset="-122"/>
              </a:rPr>
              <a:t>围绕加强国防和军队建设，推动构建以合作共赢为核心的新型国际关系</a:t>
            </a:r>
            <a:r>
              <a:rPr lang="zh-CN" altLang="en-US" sz="2400" b="1" smtClean="0">
                <a:latin typeface="微软雅黑" pitchFamily="34" charset="-122"/>
                <a:ea typeface="微软雅黑" pitchFamily="34" charset="-122"/>
              </a:rPr>
              <a:t/>
            </a:r>
            <a:br>
              <a:rPr lang="zh-CN" altLang="en-US" sz="2400" b="1" smtClean="0">
                <a:latin typeface="微软雅黑" pitchFamily="34" charset="-122"/>
                <a:ea typeface="微软雅黑" pitchFamily="34" charset="-122"/>
              </a:rPr>
            </a:br>
            <a:endParaRPr lang="zh-CN" altLang="en-US" sz="2400" b="1" smtClean="0">
              <a:latin typeface="微软雅黑" pitchFamily="34" charset="-122"/>
              <a:ea typeface="微软雅黑" pitchFamily="34" charset="-122"/>
            </a:endParaRPr>
          </a:p>
        </p:txBody>
      </p:sp>
      <p:sp>
        <p:nvSpPr>
          <p:cNvPr id="12" name="副标题 11"/>
          <p:cNvSpPr>
            <a:spLocks noGrp="1"/>
          </p:cNvSpPr>
          <p:nvPr>
            <p:ph type="subTitle" idx="1"/>
          </p:nvPr>
        </p:nvSpPr>
        <p:spPr>
          <a:xfrm>
            <a:off x="1187450" y="3573463"/>
            <a:ext cx="6624638" cy="1439862"/>
          </a:xfrm>
        </p:spPr>
        <p:txBody>
          <a:bodyPr rtlCol="0">
            <a:noAutofit/>
          </a:bodyPr>
          <a:lstStyle/>
          <a:p>
            <a:pPr algn="l" eaLnBrk="1" fontAlgn="auto" hangingPunct="1">
              <a:lnSpc>
                <a:spcPct val="150000"/>
              </a:lnSpc>
              <a:spcAft>
                <a:spcPts val="0"/>
              </a:spcAft>
              <a:buFont typeface="Wingdings" pitchFamily="2" charset="2"/>
              <a:buChar char="l"/>
              <a:defRPr/>
            </a:pPr>
            <a:r>
              <a:rPr lang="zh-CN" altLang="en-US" sz="1800" b="1" dirty="0" smtClean="0">
                <a:solidFill>
                  <a:srgbClr val="C00000"/>
                </a:solidFill>
                <a:latin typeface="微软雅黑" pitchFamily="34" charset="-122"/>
                <a:ea typeface="微软雅黑" pitchFamily="34" charset="-122"/>
              </a:rPr>
              <a:t>主要观点：</a:t>
            </a:r>
            <a:endParaRPr lang="en-US" altLang="zh-CN" sz="1800" b="1" dirty="0" smtClean="0">
              <a:solidFill>
                <a:srgbClr val="C00000"/>
              </a:solidFill>
              <a:latin typeface="微软雅黑" pitchFamily="34" charset="-122"/>
              <a:ea typeface="微软雅黑" pitchFamily="34" charset="-122"/>
            </a:endParaRPr>
          </a:p>
          <a:p>
            <a:pPr algn="l" eaLnBrk="1" fontAlgn="auto" hangingPunct="1">
              <a:lnSpc>
                <a:spcPct val="150000"/>
              </a:lnSpc>
              <a:spcAft>
                <a:spcPts val="0"/>
              </a:spcAft>
              <a:buFont typeface="Wingdings" pitchFamily="2" charset="2"/>
              <a:buChar char="l"/>
              <a:defRPr/>
            </a:pPr>
            <a:r>
              <a:rPr lang="zh-CN" altLang="en-US" sz="1800" b="1" dirty="0">
                <a:latin typeface="微软雅黑" pitchFamily="34" charset="-122"/>
                <a:ea typeface="微软雅黑" pitchFamily="34" charset="-122"/>
              </a:rPr>
              <a:t>牢牢把握党在新形势下的强军</a:t>
            </a:r>
            <a:r>
              <a:rPr lang="zh-CN" altLang="en-US" sz="1800" b="1" dirty="0" smtClean="0">
                <a:latin typeface="微软雅黑" pitchFamily="34" charset="-122"/>
                <a:ea typeface="微软雅黑" pitchFamily="34" charset="-122"/>
              </a:rPr>
              <a:t>目标</a:t>
            </a:r>
            <a:endParaRPr lang="en-US" altLang="zh-CN" sz="1800" b="1" dirty="0">
              <a:latin typeface="微软雅黑" pitchFamily="34" charset="-122"/>
              <a:ea typeface="微软雅黑" pitchFamily="34" charset="-122"/>
            </a:endParaRPr>
          </a:p>
          <a:p>
            <a:pPr algn="l" eaLnBrk="1" fontAlgn="auto" hangingPunct="1">
              <a:lnSpc>
                <a:spcPct val="150000"/>
              </a:lnSpc>
              <a:spcAft>
                <a:spcPts val="0"/>
              </a:spcAft>
              <a:buFont typeface="Wingdings" pitchFamily="2" charset="2"/>
              <a:buChar char="l"/>
              <a:defRPr/>
            </a:pPr>
            <a:r>
              <a:rPr lang="zh-CN" altLang="en-US" sz="1800" b="1" dirty="0" smtClean="0">
                <a:latin typeface="微软雅黑" pitchFamily="34" charset="-122"/>
                <a:ea typeface="微软雅黑" pitchFamily="34" charset="-122"/>
              </a:rPr>
              <a:t>坚持</a:t>
            </a:r>
            <a:r>
              <a:rPr lang="zh-CN" altLang="en-US" sz="1800" b="1" dirty="0">
                <a:latin typeface="微软雅黑" pitchFamily="34" charset="-122"/>
                <a:ea typeface="微软雅黑" pitchFamily="34" charset="-122"/>
              </a:rPr>
              <a:t>实行积极防御军事战略方针</a:t>
            </a:r>
            <a:endParaRPr lang="en-US" altLang="zh-CN" sz="1800" b="1" dirty="0">
              <a:latin typeface="微软雅黑" pitchFamily="34" charset="-122"/>
              <a:ea typeface="微软雅黑" pitchFamily="34" charset="-122"/>
            </a:endParaRPr>
          </a:p>
          <a:p>
            <a:pPr algn="l" eaLnBrk="1" fontAlgn="auto" hangingPunct="1">
              <a:lnSpc>
                <a:spcPct val="150000"/>
              </a:lnSpc>
              <a:spcAft>
                <a:spcPts val="0"/>
              </a:spcAft>
              <a:buFont typeface="Wingdings" pitchFamily="2" charset="2"/>
              <a:buChar char="l"/>
              <a:defRPr/>
            </a:pPr>
            <a:r>
              <a:rPr lang="zh-CN" altLang="en-US" sz="1800" b="1" dirty="0" smtClean="0">
                <a:latin typeface="微软雅黑" pitchFamily="34" charset="-122"/>
                <a:ea typeface="微软雅黑" pitchFamily="34" charset="-122"/>
              </a:rPr>
              <a:t> 推动构建以合作共赢为核心的新型国际关系</a:t>
            </a:r>
            <a:endParaRPr lang="en-US" altLang="zh-CN" sz="1800" b="1" dirty="0" smtClean="0">
              <a:latin typeface="微软雅黑" pitchFamily="34" charset="-122"/>
              <a:ea typeface="微软雅黑" pitchFamily="34" charset="-122"/>
            </a:endParaRPr>
          </a:p>
        </p:txBody>
      </p:sp>
      <p:sp>
        <p:nvSpPr>
          <p:cNvPr id="8" name="灯片编号占位符 7"/>
          <p:cNvSpPr>
            <a:spLocks noGrp="1"/>
          </p:cNvSpPr>
          <p:nvPr>
            <p:ph type="sldNum" sz="quarter" idx="12"/>
          </p:nvPr>
        </p:nvSpPr>
        <p:spPr/>
        <p:txBody>
          <a:bodyPr/>
          <a:lstStyle/>
          <a:p>
            <a:pPr>
              <a:defRPr/>
            </a:pPr>
            <a:fld id="{23D8EB5E-918F-4D3B-A23F-871FE452C422}" type="slidenum">
              <a:rPr lang="zh-CN" altLang="en-US"/>
              <a:pPr>
                <a:defRPr/>
              </a:pPr>
              <a:t>85</a:t>
            </a:fld>
            <a:endParaRPr lang="zh-CN" alt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81282" name="图片 4"/>
          <p:cNvPicPr>
            <a:picLocks noChangeAspect="1"/>
          </p:cNvPicPr>
          <p:nvPr/>
        </p:nvPicPr>
        <p:blipFill>
          <a:blip r:embed="rId2"/>
          <a:srcRect/>
          <a:stretch>
            <a:fillRect/>
          </a:stretch>
        </p:blipFill>
        <p:spPr bwMode="auto">
          <a:xfrm>
            <a:off x="3995738" y="5876925"/>
            <a:ext cx="942975" cy="588963"/>
          </a:xfrm>
          <a:prstGeom prst="rect">
            <a:avLst/>
          </a:prstGeom>
          <a:noFill/>
          <a:ln w="9525">
            <a:noFill/>
            <a:miter lim="800000"/>
            <a:headEnd/>
            <a:tailEnd/>
          </a:ln>
        </p:spPr>
      </p:pic>
      <p:pic>
        <p:nvPicPr>
          <p:cNvPr id="481283"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2" name="直接连接符 11"/>
          <p:cNvCxnSpPr/>
          <p:nvPr/>
        </p:nvCxnSpPr>
        <p:spPr>
          <a:xfrm>
            <a:off x="3708400" y="1412875"/>
            <a:ext cx="0" cy="4319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矩形 14"/>
          <p:cNvSpPr>
            <a:spLocks noChangeArrowheads="1"/>
          </p:cNvSpPr>
          <p:nvPr/>
        </p:nvSpPr>
        <p:spPr bwMode="auto">
          <a:xfrm>
            <a:off x="3995738" y="1196975"/>
            <a:ext cx="4572000" cy="4662488"/>
          </a:xfrm>
          <a:prstGeom prst="rect">
            <a:avLst/>
          </a:prstGeom>
          <a:noFill/>
          <a:ln w="9525">
            <a:noFill/>
            <a:miter lim="800000"/>
            <a:headEnd/>
            <a:tailEnd/>
          </a:ln>
        </p:spPr>
        <p:txBody>
          <a:bodyPr>
            <a:spAutoFit/>
          </a:bodyPr>
          <a:lstStyle/>
          <a:p>
            <a:pPr marL="285750" indent="-285750"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党在新形势下的强军目标，就是建设一支能够</a:t>
            </a:r>
            <a:r>
              <a:rPr lang="zh-CN" altLang="en-US" sz="3600" b="1">
                <a:solidFill>
                  <a:srgbClr val="FF0000"/>
                </a:solidFill>
                <a:latin typeface="微软雅黑" pitchFamily="34" charset="-122"/>
                <a:ea typeface="微软雅黑" pitchFamily="34" charset="-122"/>
              </a:rPr>
              <a:t>听党指挥、能打胜仗，作风优良</a:t>
            </a:r>
            <a:r>
              <a:rPr lang="zh-CN" altLang="en-US" b="1">
                <a:latin typeface="微软雅黑" pitchFamily="34" charset="-122"/>
                <a:ea typeface="微软雅黑" pitchFamily="34" charset="-122"/>
              </a:rPr>
              <a:t>的人民军队。</a:t>
            </a:r>
            <a:endParaRPr lang="en-US" altLang="zh-CN" b="1">
              <a:latin typeface="微软雅黑" pitchFamily="34" charset="-122"/>
              <a:ea typeface="微软雅黑" pitchFamily="34" charset="-122"/>
            </a:endParaRPr>
          </a:p>
          <a:p>
            <a:pPr marL="285750" indent="-285750"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听党指挥是灵魂，能打胜仗是核心，作风优良是保证。</a:t>
            </a:r>
            <a:endParaRPr lang="en-US" altLang="zh-CN" b="1">
              <a:latin typeface="微软雅黑" pitchFamily="34" charset="-122"/>
              <a:ea typeface="微软雅黑" pitchFamily="34" charset="-122"/>
            </a:endParaRPr>
          </a:p>
          <a:p>
            <a:pPr marL="285750" indent="-285750"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全军要准确把握这一强军目标，用以统领军队建设、改革和军事斗争准备，努力把国防和军队建设提高到一个新水平。</a:t>
            </a:r>
            <a:endParaRPr lang="en-US" altLang="zh-CN" b="1">
              <a:latin typeface="微软雅黑" pitchFamily="34" charset="-122"/>
              <a:ea typeface="微软雅黑" pitchFamily="34" charset="-122"/>
            </a:endParaRPr>
          </a:p>
        </p:txBody>
      </p:sp>
      <p:sp>
        <p:nvSpPr>
          <p:cNvPr id="2" name="TextBox 1"/>
          <p:cNvSpPr txBox="1">
            <a:spLocks noChangeArrowheads="1"/>
          </p:cNvSpPr>
          <p:nvPr/>
        </p:nvSpPr>
        <p:spPr bwMode="auto">
          <a:xfrm>
            <a:off x="509588" y="476250"/>
            <a:ext cx="7807325" cy="646113"/>
          </a:xfrm>
          <a:prstGeom prst="rect">
            <a:avLst/>
          </a:prstGeom>
          <a:noFill/>
          <a:ln w="9525">
            <a:noFill/>
            <a:miter lim="800000"/>
            <a:headEnd/>
            <a:tailEnd/>
          </a:ln>
        </p:spPr>
        <p:txBody>
          <a:bodyPr>
            <a:spAutoFit/>
          </a:bodyPr>
          <a:lstStyle/>
          <a:p>
            <a:r>
              <a:rPr lang="zh-CN" altLang="en-US" sz="3600" b="1">
                <a:latin typeface="微软雅黑" pitchFamily="34" charset="-122"/>
                <a:ea typeface="微软雅黑" pitchFamily="34" charset="-122"/>
              </a:rPr>
              <a:t>全面推进国防和军队建设</a:t>
            </a:r>
          </a:p>
        </p:txBody>
      </p:sp>
      <p:sp>
        <p:nvSpPr>
          <p:cNvPr id="11" name="灯片编号占位符 10"/>
          <p:cNvSpPr>
            <a:spLocks noGrp="1"/>
          </p:cNvSpPr>
          <p:nvPr>
            <p:ph type="sldNum" sz="quarter" idx="12"/>
          </p:nvPr>
        </p:nvSpPr>
        <p:spPr/>
        <p:txBody>
          <a:bodyPr/>
          <a:lstStyle/>
          <a:p>
            <a:pPr>
              <a:defRPr/>
            </a:pPr>
            <a:fld id="{4B55B5DD-9390-4DE7-87F1-B01D66687435}" type="slidenum">
              <a:rPr lang="zh-CN" altLang="en-US"/>
              <a:pPr>
                <a:defRPr/>
              </a:pPr>
              <a:t>86</a:t>
            </a:fld>
            <a:endParaRPr lang="zh-CN" altLang="en-US"/>
          </a:p>
        </p:txBody>
      </p:sp>
      <p:pic>
        <p:nvPicPr>
          <p:cNvPr id="13" name="图片 12" descr="u=3672877169,2043658272&amp;fm=21&amp;gp=0.jpg"/>
          <p:cNvPicPr>
            <a:picLocks noChangeAspect="1"/>
          </p:cNvPicPr>
          <p:nvPr/>
        </p:nvPicPr>
        <p:blipFill>
          <a:blip r:embed="rId4"/>
          <a:srcRect l="17203" t="3668" r="2443" b="15637"/>
          <a:stretch>
            <a:fillRect/>
          </a:stretch>
        </p:blipFill>
        <p:spPr bwMode="auto">
          <a:xfrm>
            <a:off x="179388" y="2205038"/>
            <a:ext cx="3455987" cy="2736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linds(horizontal)">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blinds(horizontal)">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blinds(horizontal)">
                                      <p:cBhvr>
                                        <p:cTn id="2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82306"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82307"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525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cxnSp>
        <p:nvCxnSpPr>
          <p:cNvPr id="12" name="直接连接符 11"/>
          <p:cNvCxnSpPr/>
          <p:nvPr/>
        </p:nvCxnSpPr>
        <p:spPr>
          <a:xfrm>
            <a:off x="3708400" y="1412875"/>
            <a:ext cx="0" cy="4319588"/>
          </a:xfrm>
          <a:prstGeom prst="line">
            <a:avLst/>
          </a:prstGeom>
        </p:spPr>
        <p:style>
          <a:lnRef idx="1">
            <a:schemeClr val="accent1"/>
          </a:lnRef>
          <a:fillRef idx="0">
            <a:schemeClr val="accent1"/>
          </a:fillRef>
          <a:effectRef idx="0">
            <a:schemeClr val="accent1"/>
          </a:effectRef>
          <a:fontRef idx="minor">
            <a:schemeClr val="tx1"/>
          </a:fontRef>
        </p:style>
      </p:cxnSp>
      <p:sp>
        <p:nvSpPr>
          <p:cNvPr id="482311" name="TextBox 1"/>
          <p:cNvSpPr txBox="1">
            <a:spLocks noChangeArrowheads="1"/>
          </p:cNvSpPr>
          <p:nvPr/>
        </p:nvSpPr>
        <p:spPr bwMode="auto">
          <a:xfrm>
            <a:off x="539750" y="115888"/>
            <a:ext cx="7488238" cy="923925"/>
          </a:xfrm>
          <a:prstGeom prst="rect">
            <a:avLst/>
          </a:prstGeom>
          <a:noFill/>
          <a:ln w="9525">
            <a:noFill/>
            <a:miter lim="800000"/>
            <a:headEnd/>
            <a:tailEnd/>
          </a:ln>
        </p:spPr>
        <p:txBody>
          <a:bodyPr>
            <a:spAutoFit/>
          </a:bodyPr>
          <a:lstStyle/>
          <a:p>
            <a:pPr marL="285750" indent="-285750">
              <a:lnSpc>
                <a:spcPct val="150000"/>
              </a:lnSpc>
              <a:buFontTx/>
              <a:buBlip>
                <a:blip r:embed="rId4"/>
              </a:buBlip>
            </a:pPr>
            <a:r>
              <a:rPr lang="zh-CN" altLang="en-US" sz="3600" b="1">
                <a:latin typeface="微软雅黑" pitchFamily="34" charset="-122"/>
                <a:ea typeface="微软雅黑" pitchFamily="34" charset="-122"/>
              </a:rPr>
              <a:t>贯彻新的历史条件下建军方略</a:t>
            </a:r>
            <a:endParaRPr lang="en-US" altLang="zh-CN" sz="3600" b="1">
              <a:latin typeface="微软雅黑" pitchFamily="34" charset="-122"/>
              <a:ea typeface="微软雅黑" pitchFamily="34" charset="-122"/>
            </a:endParaRPr>
          </a:p>
        </p:txBody>
      </p:sp>
      <p:sp>
        <p:nvSpPr>
          <p:cNvPr id="482312" name="TextBox 9"/>
          <p:cNvSpPr txBox="1">
            <a:spLocks noChangeArrowheads="1"/>
          </p:cNvSpPr>
          <p:nvPr/>
        </p:nvSpPr>
        <p:spPr bwMode="auto">
          <a:xfrm>
            <a:off x="4140200" y="1484313"/>
            <a:ext cx="4464050" cy="3001962"/>
          </a:xfrm>
          <a:prstGeom prst="rect">
            <a:avLst/>
          </a:prstGeom>
          <a:noFill/>
          <a:ln w="9525">
            <a:noFill/>
            <a:miter lim="800000"/>
            <a:headEnd/>
            <a:tailEnd/>
          </a:ln>
        </p:spPr>
        <p:txBody>
          <a:bodyPr>
            <a:spAutoFit/>
          </a:bodyPr>
          <a:lstStyle/>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坚持实行积极防御军事战略方针</a:t>
            </a:r>
            <a:endParaRPr lang="en-US" altLang="zh-CN"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政治建军是立军之本。始终坚持党对军队的绝对领导，永远不能变，永远不能丢。</a:t>
            </a:r>
            <a:endParaRPr lang="en-US" altLang="zh-CN"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全面实施改革强军战略，坚定不移走中国特色强军之路。</a:t>
            </a:r>
            <a:endParaRPr lang="en-US" altLang="zh-CN"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深入推进依法治军、从严治军</a:t>
            </a:r>
          </a:p>
        </p:txBody>
      </p:sp>
      <p:sp>
        <p:nvSpPr>
          <p:cNvPr id="11" name="灯片编号占位符 10"/>
          <p:cNvSpPr>
            <a:spLocks noGrp="1"/>
          </p:cNvSpPr>
          <p:nvPr>
            <p:ph type="sldNum" sz="quarter" idx="12"/>
          </p:nvPr>
        </p:nvSpPr>
        <p:spPr/>
        <p:txBody>
          <a:bodyPr/>
          <a:lstStyle/>
          <a:p>
            <a:pPr>
              <a:defRPr/>
            </a:pPr>
            <a:fld id="{722717C1-841E-4E83-9B54-44C56599F0F3}" type="slidenum">
              <a:rPr lang="zh-CN" altLang="en-US"/>
              <a:pPr>
                <a:defRPr/>
              </a:pPr>
              <a:t>87</a:t>
            </a:fld>
            <a:endParaRPr lang="zh-CN" altLang="en-US"/>
          </a:p>
        </p:txBody>
      </p:sp>
      <p:pic>
        <p:nvPicPr>
          <p:cNvPr id="482314" name="图片 13" descr="u=2234428778,590760228&amp;fm=21&amp;gp=0.jpg"/>
          <p:cNvPicPr>
            <a:picLocks noChangeAspect="1"/>
          </p:cNvPicPr>
          <p:nvPr/>
        </p:nvPicPr>
        <p:blipFill>
          <a:blip r:embed="rId5"/>
          <a:srcRect r="29073"/>
          <a:stretch>
            <a:fillRect/>
          </a:stretch>
        </p:blipFill>
        <p:spPr bwMode="auto">
          <a:xfrm>
            <a:off x="468313" y="2041525"/>
            <a:ext cx="3095625" cy="304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83330"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83331"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79500"/>
            <a:ext cx="4725988"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83334" name="矩形 10"/>
          <p:cNvSpPr>
            <a:spLocks noChangeArrowheads="1"/>
          </p:cNvSpPr>
          <p:nvPr/>
        </p:nvSpPr>
        <p:spPr bwMode="auto">
          <a:xfrm>
            <a:off x="4500563" y="2133600"/>
            <a:ext cx="4211637" cy="458788"/>
          </a:xfrm>
          <a:prstGeom prst="rect">
            <a:avLst/>
          </a:prstGeom>
          <a:noFill/>
          <a:ln w="9525">
            <a:noFill/>
            <a:miter lim="800000"/>
            <a:headEnd/>
            <a:tailEnd/>
          </a:ln>
        </p:spPr>
        <p:txBody>
          <a:bodyPr>
            <a:spAutoFit/>
          </a:bodyPr>
          <a:lstStyle/>
          <a:p>
            <a:pPr algn="just">
              <a:lnSpc>
                <a:spcPct val="150000"/>
              </a:lnSpc>
              <a:buFontTx/>
              <a:buBlip>
                <a:blip r:embed="rId4"/>
              </a:buBlip>
            </a:pPr>
            <a:endParaRPr lang="zh-CN" altLang="en-US" b="1">
              <a:latin typeface="微软雅黑" pitchFamily="34" charset="-122"/>
              <a:ea typeface="微软雅黑" pitchFamily="34" charset="-122"/>
            </a:endParaRPr>
          </a:p>
        </p:txBody>
      </p:sp>
      <p:sp>
        <p:nvSpPr>
          <p:cNvPr id="483335" name="矩形 11"/>
          <p:cNvSpPr>
            <a:spLocks noChangeArrowheads="1"/>
          </p:cNvSpPr>
          <p:nvPr/>
        </p:nvSpPr>
        <p:spPr bwMode="auto">
          <a:xfrm>
            <a:off x="395288" y="476250"/>
            <a:ext cx="6340475" cy="708025"/>
          </a:xfrm>
          <a:prstGeom prst="rect">
            <a:avLst/>
          </a:prstGeom>
          <a:noFill/>
          <a:ln w="9525">
            <a:noFill/>
            <a:miter lim="800000"/>
            <a:headEnd/>
            <a:tailEnd/>
          </a:ln>
        </p:spPr>
        <p:txBody>
          <a:bodyPr wrap="none">
            <a:spAutoFit/>
          </a:bodyPr>
          <a:lstStyle/>
          <a:p>
            <a:r>
              <a:rPr lang="zh-CN" altLang="en-US" sz="4000" b="1">
                <a:latin typeface="微软雅黑" pitchFamily="34" charset="-122"/>
                <a:ea typeface="微软雅黑" pitchFamily="34" charset="-122"/>
              </a:rPr>
              <a:t>国际关系和我国的外交战略</a:t>
            </a:r>
          </a:p>
        </p:txBody>
      </p:sp>
      <p:cxnSp>
        <p:nvCxnSpPr>
          <p:cNvPr id="16" name="直接连接符 15"/>
          <p:cNvCxnSpPr/>
          <p:nvPr/>
        </p:nvCxnSpPr>
        <p:spPr>
          <a:xfrm>
            <a:off x="4500563" y="1557338"/>
            <a:ext cx="0" cy="4175125"/>
          </a:xfrm>
          <a:prstGeom prst="line">
            <a:avLst/>
          </a:prstGeom>
        </p:spPr>
        <p:style>
          <a:lnRef idx="1">
            <a:schemeClr val="accent1"/>
          </a:lnRef>
          <a:fillRef idx="0">
            <a:schemeClr val="accent1"/>
          </a:fillRef>
          <a:effectRef idx="0">
            <a:schemeClr val="accent1"/>
          </a:effectRef>
          <a:fontRef idx="minor">
            <a:schemeClr val="tx1"/>
          </a:fontRef>
        </p:style>
      </p:cxnSp>
      <p:sp>
        <p:nvSpPr>
          <p:cNvPr id="483337" name="矩形 14"/>
          <p:cNvSpPr>
            <a:spLocks noChangeArrowheads="1"/>
          </p:cNvSpPr>
          <p:nvPr/>
        </p:nvSpPr>
        <p:spPr bwMode="auto">
          <a:xfrm>
            <a:off x="4572000" y="1358900"/>
            <a:ext cx="4386263" cy="4664075"/>
          </a:xfrm>
          <a:prstGeom prst="rect">
            <a:avLst/>
          </a:prstGeom>
          <a:noFill/>
          <a:ln w="9525">
            <a:noFill/>
            <a:miter lim="800000"/>
            <a:headEnd/>
            <a:tailEnd/>
          </a:ln>
        </p:spPr>
        <p:txBody>
          <a:bodyPr>
            <a:spAutoFit/>
          </a:bodyPr>
          <a:lstStyle/>
          <a:p>
            <a:pPr algn="just">
              <a:lnSpc>
                <a:spcPct val="150000"/>
              </a:lnSpc>
              <a:buFontTx/>
              <a:buBlip>
                <a:blip r:embed="rId4"/>
              </a:buBlip>
            </a:pPr>
            <a:r>
              <a:rPr lang="zh-CN" altLang="en-US" sz="3600" b="1">
                <a:latin typeface="微软雅黑" pitchFamily="34" charset="-122"/>
                <a:ea typeface="微软雅黑" pitchFamily="34" charset="-122"/>
              </a:rPr>
              <a:t> 坚定不移地走和平发展道路</a:t>
            </a:r>
            <a:endParaRPr lang="en-US" altLang="zh-CN" sz="3600"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实现我们的奋斗目标，必须有和平的国际环境。没有和平，中国和世界都不可能顺利法发展；没有发展中国</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世界也不可能有持久和平。只有坚持走和平发展道路，只有同世界各国一道维护世界和平，中国才能实现自己的目标，才能为世界作出更大的贡献。</a:t>
            </a:r>
            <a:r>
              <a:rPr lang="en-US" altLang="zh-CN" b="1">
                <a:latin typeface="微软雅黑" pitchFamily="34" charset="-122"/>
                <a:ea typeface="微软雅黑" pitchFamily="34" charset="-122"/>
              </a:rPr>
              <a:t>”</a:t>
            </a:r>
          </a:p>
        </p:txBody>
      </p:sp>
      <p:pic>
        <p:nvPicPr>
          <p:cNvPr id="483338" name="图片 1"/>
          <p:cNvPicPr>
            <a:picLocks noChangeAspect="1"/>
          </p:cNvPicPr>
          <p:nvPr/>
        </p:nvPicPr>
        <p:blipFill>
          <a:blip r:embed="rId5"/>
          <a:srcRect l="8469" r="14011"/>
          <a:stretch>
            <a:fillRect/>
          </a:stretch>
        </p:blipFill>
        <p:spPr bwMode="auto">
          <a:xfrm>
            <a:off x="539750" y="1916113"/>
            <a:ext cx="3527425" cy="3313112"/>
          </a:xfrm>
          <a:prstGeom prst="rect">
            <a:avLst/>
          </a:prstGeom>
          <a:noFill/>
          <a:ln w="9525">
            <a:noFill/>
            <a:miter lim="800000"/>
            <a:headEnd/>
            <a:tailEnd/>
          </a:ln>
        </p:spPr>
      </p:pic>
      <p:sp>
        <p:nvSpPr>
          <p:cNvPr id="13" name="灯片编号占位符 12"/>
          <p:cNvSpPr>
            <a:spLocks noGrp="1"/>
          </p:cNvSpPr>
          <p:nvPr>
            <p:ph type="sldNum" sz="quarter" idx="12"/>
          </p:nvPr>
        </p:nvSpPr>
        <p:spPr/>
        <p:txBody>
          <a:bodyPr/>
          <a:lstStyle/>
          <a:p>
            <a:pPr>
              <a:defRPr/>
            </a:pPr>
            <a:fld id="{7F1F120D-D7E0-415A-8DCC-9F1C1941DC85}" type="slidenum">
              <a:rPr lang="zh-CN" altLang="en-US"/>
              <a:pPr>
                <a:defRPr/>
              </a:pPr>
              <a:t>88</a:t>
            </a:fld>
            <a:endParaRPr lang="zh-CN" alt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84354"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84355"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79500"/>
            <a:ext cx="4725988"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84358" name="矩形 10"/>
          <p:cNvSpPr>
            <a:spLocks noChangeArrowheads="1"/>
          </p:cNvSpPr>
          <p:nvPr/>
        </p:nvSpPr>
        <p:spPr bwMode="auto">
          <a:xfrm>
            <a:off x="4500563" y="2133600"/>
            <a:ext cx="4211637" cy="458788"/>
          </a:xfrm>
          <a:prstGeom prst="rect">
            <a:avLst/>
          </a:prstGeom>
          <a:noFill/>
          <a:ln w="9525">
            <a:noFill/>
            <a:miter lim="800000"/>
            <a:headEnd/>
            <a:tailEnd/>
          </a:ln>
        </p:spPr>
        <p:txBody>
          <a:bodyPr>
            <a:spAutoFit/>
          </a:bodyPr>
          <a:lstStyle/>
          <a:p>
            <a:pPr algn="just">
              <a:lnSpc>
                <a:spcPct val="150000"/>
              </a:lnSpc>
              <a:buFontTx/>
              <a:buBlip>
                <a:blip r:embed="rId4"/>
              </a:buBlip>
            </a:pPr>
            <a:endParaRPr lang="zh-CN" altLang="en-US" b="1">
              <a:latin typeface="微软雅黑" pitchFamily="34" charset="-122"/>
              <a:ea typeface="微软雅黑" pitchFamily="34" charset="-122"/>
            </a:endParaRPr>
          </a:p>
        </p:txBody>
      </p:sp>
      <p:sp>
        <p:nvSpPr>
          <p:cNvPr id="484359" name="矩形 11"/>
          <p:cNvSpPr>
            <a:spLocks noChangeArrowheads="1"/>
          </p:cNvSpPr>
          <p:nvPr/>
        </p:nvSpPr>
        <p:spPr bwMode="auto">
          <a:xfrm>
            <a:off x="611188" y="404813"/>
            <a:ext cx="5086350" cy="923925"/>
          </a:xfrm>
          <a:prstGeom prst="rect">
            <a:avLst/>
          </a:prstGeom>
          <a:noFill/>
          <a:ln w="9525">
            <a:noFill/>
            <a:miter lim="800000"/>
            <a:headEnd/>
            <a:tailEnd/>
          </a:ln>
        </p:spPr>
        <p:txBody>
          <a:bodyPr wrap="none">
            <a:spAutoFit/>
          </a:bodyPr>
          <a:lstStyle/>
          <a:p>
            <a:pPr>
              <a:lnSpc>
                <a:spcPct val="150000"/>
              </a:lnSpc>
            </a:pPr>
            <a:r>
              <a:rPr lang="en-US" altLang="zh-CN" sz="3600" b="1">
                <a:latin typeface="微软雅黑" pitchFamily="34" charset="-122"/>
                <a:ea typeface="微软雅黑" pitchFamily="34" charset="-122"/>
              </a:rPr>
              <a:t>1</a:t>
            </a:r>
            <a:r>
              <a:rPr lang="zh-CN" altLang="en-US" sz="3600" b="1">
                <a:latin typeface="微软雅黑" pitchFamily="34" charset="-122"/>
                <a:ea typeface="微软雅黑" pitchFamily="34" charset="-122"/>
              </a:rPr>
              <a:t>、打造人类命运共同体</a:t>
            </a:r>
            <a:endParaRPr lang="en-US" altLang="zh-CN" sz="3600" b="1">
              <a:latin typeface="微软雅黑" pitchFamily="34" charset="-122"/>
              <a:ea typeface="微软雅黑" pitchFamily="34" charset="-122"/>
            </a:endParaRPr>
          </a:p>
        </p:txBody>
      </p:sp>
      <p:cxnSp>
        <p:nvCxnSpPr>
          <p:cNvPr id="16" name="直接连接符 15"/>
          <p:cNvCxnSpPr/>
          <p:nvPr/>
        </p:nvCxnSpPr>
        <p:spPr>
          <a:xfrm>
            <a:off x="4356100" y="1341438"/>
            <a:ext cx="0" cy="4175125"/>
          </a:xfrm>
          <a:prstGeom prst="line">
            <a:avLst/>
          </a:prstGeom>
        </p:spPr>
        <p:style>
          <a:lnRef idx="1">
            <a:schemeClr val="accent1"/>
          </a:lnRef>
          <a:fillRef idx="0">
            <a:schemeClr val="accent1"/>
          </a:fillRef>
          <a:effectRef idx="0">
            <a:schemeClr val="accent1"/>
          </a:effectRef>
          <a:fontRef idx="minor">
            <a:schemeClr val="tx1"/>
          </a:fontRef>
        </p:style>
      </p:cxnSp>
      <p:sp>
        <p:nvSpPr>
          <p:cNvPr id="484361" name="矩形 12"/>
          <p:cNvSpPr>
            <a:spLocks noChangeArrowheads="1"/>
          </p:cNvSpPr>
          <p:nvPr/>
        </p:nvSpPr>
        <p:spPr bwMode="auto">
          <a:xfrm>
            <a:off x="5148263" y="1125538"/>
            <a:ext cx="3738562" cy="5186362"/>
          </a:xfrm>
          <a:prstGeom prst="rect">
            <a:avLst/>
          </a:prstGeom>
          <a:noFill/>
          <a:ln w="9525">
            <a:noFill/>
            <a:miter lim="800000"/>
            <a:headEnd/>
            <a:tailEnd/>
          </a:ln>
        </p:spPr>
        <p:txBody>
          <a:bodyPr>
            <a:spAutoFit/>
          </a:bodyPr>
          <a:lstStyle/>
          <a:p>
            <a:pPr algn="just">
              <a:lnSpc>
                <a:spcPct val="150000"/>
              </a:lnSpc>
              <a:buFontTx/>
              <a:buBlip>
                <a:blip r:embed="rId4"/>
              </a:buBlip>
            </a:pPr>
            <a:r>
              <a:rPr lang="zh-CN" altLang="en-US" sz="1600" b="1">
                <a:latin typeface="微软雅黑" pitchFamily="34" charset="-122"/>
                <a:ea typeface="微软雅黑" pitchFamily="34" charset="-122"/>
              </a:rPr>
              <a:t> </a:t>
            </a:r>
            <a:r>
              <a:rPr lang="zh-CN" altLang="en-US" sz="2800" b="1">
                <a:latin typeface="微软雅黑" pitchFamily="34" charset="-122"/>
                <a:ea typeface="微软雅黑" pitchFamily="34" charset="-122"/>
              </a:rPr>
              <a:t>“当今世界，各国相互依存、休戚与共。我们要继承和弘扬联合国宪章的宗旨和原则，构建以合作共赢为核心的新型国际关系，打造人类命运共同体。”</a:t>
            </a:r>
            <a:r>
              <a:rPr lang="en-US" altLang="zh-CN" sz="2800" b="1">
                <a:latin typeface="微软雅黑" pitchFamily="34" charset="-122"/>
                <a:ea typeface="微软雅黑" pitchFamily="34" charset="-122"/>
              </a:rPr>
              <a:t>2015.9</a:t>
            </a:r>
          </a:p>
        </p:txBody>
      </p:sp>
      <p:sp>
        <p:nvSpPr>
          <p:cNvPr id="14" name="灯片编号占位符 13"/>
          <p:cNvSpPr>
            <a:spLocks noGrp="1"/>
          </p:cNvSpPr>
          <p:nvPr>
            <p:ph type="sldNum" sz="quarter" idx="12"/>
          </p:nvPr>
        </p:nvSpPr>
        <p:spPr/>
        <p:txBody>
          <a:bodyPr/>
          <a:lstStyle/>
          <a:p>
            <a:pPr>
              <a:defRPr/>
            </a:pPr>
            <a:fld id="{0BCE4929-549E-4FD4-A307-EFFE2FD18FCB}" type="slidenum">
              <a:rPr lang="zh-CN" altLang="en-US"/>
              <a:pPr>
                <a:defRPr/>
              </a:pPr>
              <a:t>89</a:t>
            </a:fld>
            <a:endParaRPr lang="zh-CN" altLang="en-US"/>
          </a:p>
        </p:txBody>
      </p:sp>
      <p:pic>
        <p:nvPicPr>
          <p:cNvPr id="484363" name="图片 14" descr="u=2597467395,103440524&amp;fm=21&amp;gp=0.jpg"/>
          <p:cNvPicPr>
            <a:picLocks noChangeAspect="1"/>
          </p:cNvPicPr>
          <p:nvPr/>
        </p:nvPicPr>
        <p:blipFill>
          <a:blip r:embed="rId5"/>
          <a:srcRect/>
          <a:stretch>
            <a:fillRect/>
          </a:stretch>
        </p:blipFill>
        <p:spPr bwMode="auto">
          <a:xfrm>
            <a:off x="468313" y="2276475"/>
            <a:ext cx="3455987"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28674"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2" name="副标题 11"/>
          <p:cNvSpPr>
            <a:spLocks noGrp="1"/>
          </p:cNvSpPr>
          <p:nvPr>
            <p:ph type="subTitle" idx="1"/>
          </p:nvPr>
        </p:nvSpPr>
        <p:spPr>
          <a:xfrm>
            <a:off x="1331913" y="3573463"/>
            <a:ext cx="6400800" cy="1752600"/>
          </a:xfrm>
        </p:spPr>
        <p:txBody>
          <a:bodyPr rtlCol="0">
            <a:normAutofit/>
          </a:bodyPr>
          <a:lstStyle/>
          <a:p>
            <a:pPr eaLnBrk="1" fontAlgn="auto" hangingPunct="1">
              <a:spcAft>
                <a:spcPts val="0"/>
              </a:spcAft>
              <a:buFont typeface="Arial" pitchFamily="34" charset="0"/>
              <a:buNone/>
              <a:defRPr/>
            </a:pPr>
            <a:endParaRPr lang="zh-CN" altLang="en-US" sz="2800" b="1" dirty="0">
              <a:latin typeface="微软雅黑" pitchFamily="34" charset="-122"/>
              <a:ea typeface="微软雅黑" pitchFamily="34" charset="-122"/>
            </a:endParaRPr>
          </a:p>
        </p:txBody>
      </p:sp>
      <p:sp>
        <p:nvSpPr>
          <p:cNvPr id="28678" name="标题 1"/>
          <p:cNvSpPr>
            <a:spLocks noGrp="1"/>
          </p:cNvSpPr>
          <p:nvPr>
            <p:ph type="ctrTitle"/>
          </p:nvPr>
        </p:nvSpPr>
        <p:spPr/>
        <p:txBody>
          <a:bodyPr/>
          <a:lstStyle/>
          <a:p>
            <a:pPr algn="l" eaLnBrk="1" hangingPunct="1">
              <a:lnSpc>
                <a:spcPct val="150000"/>
              </a:lnSpc>
            </a:pPr>
            <a:r>
              <a:rPr lang="zh-CN" altLang="en-US" sz="4800" b="1" smtClean="0">
                <a:latin typeface="黑体" pitchFamily="49" charset="-122"/>
                <a:ea typeface="黑体" pitchFamily="49" charset="-122"/>
              </a:rPr>
              <a:t>二、全面准确把握习近平总书记系列重要讲话的内容体系和核心要义</a:t>
            </a:r>
          </a:p>
        </p:txBody>
      </p:sp>
      <p:sp>
        <p:nvSpPr>
          <p:cNvPr id="8" name="灯片编号占位符 7"/>
          <p:cNvSpPr>
            <a:spLocks noGrp="1"/>
          </p:cNvSpPr>
          <p:nvPr>
            <p:ph type="sldNum" sz="quarter" idx="12"/>
          </p:nvPr>
        </p:nvSpPr>
        <p:spPr/>
        <p:txBody>
          <a:bodyPr/>
          <a:lstStyle/>
          <a:p>
            <a:pPr>
              <a:defRPr/>
            </a:pPr>
            <a:fld id="{87581292-A08F-43A5-8789-4D6789E81A08}" type="slidenum">
              <a:rPr lang="zh-CN" altLang="en-US"/>
              <a:pPr>
                <a:defRPr/>
              </a:pPr>
              <a:t>9</a:t>
            </a:fld>
            <a:endParaRPr lang="zh-CN" alt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85378"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85379"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79500"/>
            <a:ext cx="4725988"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85382" name="矩形 10"/>
          <p:cNvSpPr>
            <a:spLocks noChangeArrowheads="1"/>
          </p:cNvSpPr>
          <p:nvPr/>
        </p:nvSpPr>
        <p:spPr bwMode="auto">
          <a:xfrm>
            <a:off x="4500563" y="2133600"/>
            <a:ext cx="4211637" cy="458788"/>
          </a:xfrm>
          <a:prstGeom prst="rect">
            <a:avLst/>
          </a:prstGeom>
          <a:noFill/>
          <a:ln w="9525">
            <a:noFill/>
            <a:miter lim="800000"/>
            <a:headEnd/>
            <a:tailEnd/>
          </a:ln>
        </p:spPr>
        <p:txBody>
          <a:bodyPr>
            <a:spAutoFit/>
          </a:bodyPr>
          <a:lstStyle/>
          <a:p>
            <a:pPr algn="just">
              <a:lnSpc>
                <a:spcPct val="150000"/>
              </a:lnSpc>
              <a:buFontTx/>
              <a:buBlip>
                <a:blip r:embed="rId4"/>
              </a:buBlip>
            </a:pPr>
            <a:endParaRPr lang="zh-CN" altLang="en-US" b="1">
              <a:latin typeface="微软雅黑" pitchFamily="34" charset="-122"/>
              <a:ea typeface="微软雅黑" pitchFamily="34" charset="-122"/>
            </a:endParaRPr>
          </a:p>
        </p:txBody>
      </p:sp>
      <p:sp>
        <p:nvSpPr>
          <p:cNvPr id="485383" name="矩形 11"/>
          <p:cNvSpPr>
            <a:spLocks noChangeArrowheads="1"/>
          </p:cNvSpPr>
          <p:nvPr/>
        </p:nvSpPr>
        <p:spPr bwMode="auto">
          <a:xfrm>
            <a:off x="395288" y="476250"/>
            <a:ext cx="7169150" cy="708025"/>
          </a:xfrm>
          <a:prstGeom prst="rect">
            <a:avLst/>
          </a:prstGeom>
          <a:noFill/>
          <a:ln w="9525">
            <a:noFill/>
            <a:miter lim="800000"/>
            <a:headEnd/>
            <a:tailEnd/>
          </a:ln>
        </p:spPr>
        <p:txBody>
          <a:bodyPr wrap="none">
            <a:spAutoFit/>
          </a:bodyPr>
          <a:lstStyle/>
          <a:p>
            <a:r>
              <a:rPr lang="en-US" altLang="zh-CN" sz="4000" b="1">
                <a:latin typeface="微软雅黑" pitchFamily="34" charset="-122"/>
                <a:ea typeface="微软雅黑" pitchFamily="34" charset="-122"/>
              </a:rPr>
              <a:t>2</a:t>
            </a:r>
            <a:r>
              <a:rPr lang="zh-CN" altLang="en-US" sz="4000" b="1">
                <a:latin typeface="微软雅黑" pitchFamily="34" charset="-122"/>
                <a:ea typeface="微软雅黑" pitchFamily="34" charset="-122"/>
              </a:rPr>
              <a:t>、积极实施“一带一路”战略</a:t>
            </a:r>
          </a:p>
        </p:txBody>
      </p:sp>
      <p:cxnSp>
        <p:nvCxnSpPr>
          <p:cNvPr id="16" name="直接连接符 15"/>
          <p:cNvCxnSpPr/>
          <p:nvPr/>
        </p:nvCxnSpPr>
        <p:spPr>
          <a:xfrm>
            <a:off x="4938713" y="1508125"/>
            <a:ext cx="0" cy="4176713"/>
          </a:xfrm>
          <a:prstGeom prst="line">
            <a:avLst/>
          </a:prstGeom>
        </p:spPr>
        <p:style>
          <a:lnRef idx="1">
            <a:schemeClr val="accent1"/>
          </a:lnRef>
          <a:fillRef idx="0">
            <a:schemeClr val="accent1"/>
          </a:fillRef>
          <a:effectRef idx="0">
            <a:schemeClr val="accent1"/>
          </a:effectRef>
          <a:fontRef idx="minor">
            <a:schemeClr val="tx1"/>
          </a:fontRef>
        </p:style>
      </p:cxnSp>
      <p:sp>
        <p:nvSpPr>
          <p:cNvPr id="10" name="灯片编号占位符 9"/>
          <p:cNvSpPr>
            <a:spLocks noGrp="1"/>
          </p:cNvSpPr>
          <p:nvPr>
            <p:ph type="sldNum" sz="quarter" idx="12"/>
          </p:nvPr>
        </p:nvSpPr>
        <p:spPr/>
        <p:txBody>
          <a:bodyPr/>
          <a:lstStyle/>
          <a:p>
            <a:pPr>
              <a:defRPr/>
            </a:pPr>
            <a:fld id="{04315471-ACF8-45C8-94EC-7742FC578E20}" type="slidenum">
              <a:rPr lang="zh-CN" altLang="en-US"/>
              <a:pPr>
                <a:defRPr/>
              </a:pPr>
              <a:t>90</a:t>
            </a:fld>
            <a:endParaRPr lang="zh-CN" altLang="en-US"/>
          </a:p>
        </p:txBody>
      </p:sp>
      <p:pic>
        <p:nvPicPr>
          <p:cNvPr id="485386" name="图片 12"/>
          <p:cNvPicPr>
            <a:picLocks noChangeAspect="1"/>
          </p:cNvPicPr>
          <p:nvPr/>
        </p:nvPicPr>
        <p:blipFill>
          <a:blip r:embed="rId5"/>
          <a:srcRect t="7446" b="51334"/>
          <a:stretch>
            <a:fillRect/>
          </a:stretch>
        </p:blipFill>
        <p:spPr bwMode="auto">
          <a:xfrm>
            <a:off x="690563" y="1503363"/>
            <a:ext cx="3376612" cy="1952625"/>
          </a:xfrm>
          <a:prstGeom prst="rect">
            <a:avLst/>
          </a:prstGeom>
          <a:noFill/>
          <a:ln w="9525">
            <a:noFill/>
            <a:miter lim="800000"/>
            <a:headEnd/>
            <a:tailEnd/>
          </a:ln>
        </p:spPr>
      </p:pic>
      <p:pic>
        <p:nvPicPr>
          <p:cNvPr id="485387" name="Picture 2"/>
          <p:cNvPicPr>
            <a:picLocks noChangeAspect="1" noChangeArrowheads="1"/>
          </p:cNvPicPr>
          <p:nvPr/>
        </p:nvPicPr>
        <p:blipFill>
          <a:blip r:embed="rId6"/>
          <a:srcRect/>
          <a:stretch>
            <a:fillRect/>
          </a:stretch>
        </p:blipFill>
        <p:spPr bwMode="auto">
          <a:xfrm>
            <a:off x="611188" y="3789363"/>
            <a:ext cx="3514725" cy="1931987"/>
          </a:xfrm>
          <a:prstGeom prst="rect">
            <a:avLst/>
          </a:prstGeom>
          <a:noFill/>
          <a:ln w="9525">
            <a:noFill/>
            <a:miter lim="800000"/>
            <a:headEnd/>
            <a:tailEnd/>
          </a:ln>
        </p:spPr>
      </p:pic>
      <p:pic>
        <p:nvPicPr>
          <p:cNvPr id="485388" name="图片 14"/>
          <p:cNvPicPr>
            <a:picLocks noChangeAspect="1"/>
          </p:cNvPicPr>
          <p:nvPr/>
        </p:nvPicPr>
        <p:blipFill>
          <a:blip r:embed="rId5"/>
          <a:srcRect t="48801" b="33949"/>
          <a:stretch>
            <a:fillRect/>
          </a:stretch>
        </p:blipFill>
        <p:spPr bwMode="auto">
          <a:xfrm>
            <a:off x="5219700" y="1557338"/>
            <a:ext cx="3152775" cy="1443037"/>
          </a:xfrm>
          <a:prstGeom prst="rect">
            <a:avLst/>
          </a:prstGeom>
          <a:noFill/>
          <a:ln w="9525">
            <a:noFill/>
            <a:miter lim="800000"/>
            <a:headEnd/>
            <a:tailEnd/>
          </a:ln>
        </p:spPr>
      </p:pic>
      <p:pic>
        <p:nvPicPr>
          <p:cNvPr id="485389" name="图片 16"/>
          <p:cNvPicPr>
            <a:picLocks noChangeAspect="1"/>
          </p:cNvPicPr>
          <p:nvPr/>
        </p:nvPicPr>
        <p:blipFill>
          <a:blip r:embed="rId5"/>
          <a:srcRect t="64978" b="19843"/>
          <a:stretch>
            <a:fillRect/>
          </a:stretch>
        </p:blipFill>
        <p:spPr bwMode="auto">
          <a:xfrm>
            <a:off x="5219700" y="2997200"/>
            <a:ext cx="3351213" cy="1239838"/>
          </a:xfrm>
          <a:prstGeom prst="rect">
            <a:avLst/>
          </a:prstGeom>
          <a:noFill/>
          <a:ln w="9525">
            <a:noFill/>
            <a:miter lim="800000"/>
            <a:headEnd/>
            <a:tailEnd/>
          </a:ln>
        </p:spPr>
      </p:pic>
      <p:pic>
        <p:nvPicPr>
          <p:cNvPr id="485390" name="图片 17"/>
          <p:cNvPicPr>
            <a:picLocks noChangeAspect="1"/>
          </p:cNvPicPr>
          <p:nvPr/>
        </p:nvPicPr>
        <p:blipFill>
          <a:blip r:embed="rId5"/>
          <a:srcRect t="79250" b="3500"/>
          <a:stretch>
            <a:fillRect/>
          </a:stretch>
        </p:blipFill>
        <p:spPr bwMode="auto">
          <a:xfrm>
            <a:off x="5076825" y="4437063"/>
            <a:ext cx="3475038" cy="1300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092825"/>
            <a:ext cx="3924300"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486402" name="图片 4"/>
          <p:cNvPicPr>
            <a:picLocks noChangeAspect="1"/>
          </p:cNvPicPr>
          <p:nvPr/>
        </p:nvPicPr>
        <p:blipFill>
          <a:blip r:embed="rId2"/>
          <a:srcRect/>
          <a:stretch>
            <a:fillRect/>
          </a:stretch>
        </p:blipFill>
        <p:spPr bwMode="auto">
          <a:xfrm>
            <a:off x="3995738" y="5589588"/>
            <a:ext cx="942975" cy="876300"/>
          </a:xfrm>
          <a:prstGeom prst="rect">
            <a:avLst/>
          </a:prstGeom>
          <a:noFill/>
          <a:ln w="9525">
            <a:noFill/>
            <a:miter lim="800000"/>
            <a:headEnd/>
            <a:tailEnd/>
          </a:ln>
        </p:spPr>
      </p:pic>
      <p:pic>
        <p:nvPicPr>
          <p:cNvPr id="486403" name="图片 5"/>
          <p:cNvPicPr>
            <a:picLocks noChangeAspect="1"/>
          </p:cNvPicPr>
          <p:nvPr/>
        </p:nvPicPr>
        <p:blipFill>
          <a:blip r:embed="rId3"/>
          <a:srcRect/>
          <a:stretch>
            <a:fillRect/>
          </a:stretch>
        </p:blipFill>
        <p:spPr bwMode="auto">
          <a:xfrm>
            <a:off x="3851275" y="6453188"/>
            <a:ext cx="1096963" cy="260350"/>
          </a:xfrm>
          <a:prstGeom prst="rect">
            <a:avLst/>
          </a:prstGeom>
          <a:noFill/>
          <a:ln w="9525">
            <a:noFill/>
            <a:miter lim="800000"/>
            <a:headEnd/>
            <a:tailEnd/>
          </a:ln>
        </p:spPr>
      </p:pic>
      <p:sp>
        <p:nvSpPr>
          <p:cNvPr id="7" name="矩形 6"/>
          <p:cNvSpPr/>
          <p:nvPr/>
        </p:nvSpPr>
        <p:spPr>
          <a:xfrm>
            <a:off x="5010150" y="6080125"/>
            <a:ext cx="4133850" cy="85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矩形 7"/>
          <p:cNvSpPr/>
          <p:nvPr/>
        </p:nvSpPr>
        <p:spPr>
          <a:xfrm>
            <a:off x="0" y="1079500"/>
            <a:ext cx="4725988"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86406" name="矩形 10"/>
          <p:cNvSpPr>
            <a:spLocks noChangeArrowheads="1"/>
          </p:cNvSpPr>
          <p:nvPr/>
        </p:nvSpPr>
        <p:spPr bwMode="auto">
          <a:xfrm>
            <a:off x="4500563" y="2133600"/>
            <a:ext cx="4211637" cy="458788"/>
          </a:xfrm>
          <a:prstGeom prst="rect">
            <a:avLst/>
          </a:prstGeom>
          <a:noFill/>
          <a:ln w="9525">
            <a:noFill/>
            <a:miter lim="800000"/>
            <a:headEnd/>
            <a:tailEnd/>
          </a:ln>
        </p:spPr>
        <p:txBody>
          <a:bodyPr>
            <a:spAutoFit/>
          </a:bodyPr>
          <a:lstStyle/>
          <a:p>
            <a:pPr algn="just">
              <a:lnSpc>
                <a:spcPct val="150000"/>
              </a:lnSpc>
              <a:buFontTx/>
              <a:buBlip>
                <a:blip r:embed="rId4"/>
              </a:buBlip>
            </a:pPr>
            <a:endParaRPr lang="zh-CN" altLang="en-US" b="1">
              <a:latin typeface="微软雅黑" pitchFamily="34" charset="-122"/>
              <a:ea typeface="微软雅黑" pitchFamily="34" charset="-122"/>
            </a:endParaRPr>
          </a:p>
        </p:txBody>
      </p:sp>
      <p:sp>
        <p:nvSpPr>
          <p:cNvPr id="486407" name="TextBox 12"/>
          <p:cNvSpPr txBox="1">
            <a:spLocks noChangeArrowheads="1"/>
          </p:cNvSpPr>
          <p:nvPr/>
        </p:nvSpPr>
        <p:spPr bwMode="auto">
          <a:xfrm>
            <a:off x="468313" y="476250"/>
            <a:ext cx="6137275" cy="646113"/>
          </a:xfrm>
          <a:prstGeom prst="rect">
            <a:avLst/>
          </a:prstGeom>
          <a:noFill/>
          <a:ln w="9525">
            <a:noFill/>
            <a:miter lim="800000"/>
            <a:headEnd/>
            <a:tailEnd/>
          </a:ln>
        </p:spPr>
        <p:txBody>
          <a:bodyPr>
            <a:spAutoFit/>
          </a:bodyPr>
          <a:lstStyle/>
          <a:p>
            <a:r>
              <a:rPr lang="en-US" altLang="zh-CN" sz="3600" b="1">
                <a:latin typeface="微软雅黑" pitchFamily="34" charset="-122"/>
                <a:ea typeface="微软雅黑" pitchFamily="34" charset="-122"/>
              </a:rPr>
              <a:t>3</a:t>
            </a:r>
            <a:r>
              <a:rPr lang="zh-CN" altLang="en-US" sz="3600" b="1">
                <a:latin typeface="微软雅黑" pitchFamily="34" charset="-122"/>
                <a:ea typeface="微软雅黑" pitchFamily="34" charset="-122"/>
              </a:rPr>
              <a:t>、坚决维护国家核心利益</a:t>
            </a:r>
          </a:p>
        </p:txBody>
      </p:sp>
      <p:sp>
        <p:nvSpPr>
          <p:cNvPr id="486408" name="TextBox 13"/>
          <p:cNvSpPr txBox="1">
            <a:spLocks noChangeArrowheads="1"/>
          </p:cNvSpPr>
          <p:nvPr/>
        </p:nvSpPr>
        <p:spPr bwMode="auto">
          <a:xfrm>
            <a:off x="755650" y="1484313"/>
            <a:ext cx="7704138" cy="5216525"/>
          </a:xfrm>
          <a:prstGeom prst="rect">
            <a:avLst/>
          </a:prstGeom>
          <a:noFill/>
          <a:ln w="9525">
            <a:noFill/>
            <a:miter lim="800000"/>
            <a:headEnd/>
            <a:tailEnd/>
          </a:ln>
        </p:spPr>
        <p:txBody>
          <a:bodyPr>
            <a:spAutoFit/>
          </a:bodyPr>
          <a:lstStyle/>
          <a:p>
            <a:pPr>
              <a:lnSpc>
                <a:spcPct val="150000"/>
              </a:lnSpc>
            </a:pPr>
            <a:r>
              <a:rPr lang="en-US" altLang="zh-CN" sz="2400" b="1">
                <a:latin typeface="微软雅黑" pitchFamily="34" charset="-122"/>
                <a:ea typeface="微软雅黑" pitchFamily="34" charset="-122"/>
              </a:rPr>
              <a:t>——</a:t>
            </a:r>
            <a:r>
              <a:rPr lang="zh-CN" altLang="en-US" sz="2400" b="1">
                <a:latin typeface="微软雅黑" pitchFamily="34" charset="-122"/>
                <a:ea typeface="微软雅黑" pitchFamily="34" charset="-122"/>
              </a:rPr>
              <a:t>我们坚持走和平发展道路，但绝不能放弃我们的正当权益，绝不能牺牲国家核心利益。任何外国不要指望我们会拿自己的核心利益作交易，不要指望我们会吞下损害我国主权、安全、发展利益的苦果。</a:t>
            </a:r>
            <a:endParaRPr lang="en-US" altLang="zh-CN" sz="2400" b="1">
              <a:latin typeface="微软雅黑" pitchFamily="34" charset="-122"/>
              <a:ea typeface="微软雅黑" pitchFamily="34" charset="-122"/>
            </a:endParaRPr>
          </a:p>
          <a:p>
            <a:pPr>
              <a:lnSpc>
                <a:spcPct val="150000"/>
              </a:lnSpc>
            </a:pPr>
            <a:r>
              <a:rPr lang="en-US" altLang="zh-CN" sz="2400" b="1">
                <a:latin typeface="微软雅黑" pitchFamily="34" charset="-122"/>
                <a:ea typeface="微软雅黑" pitchFamily="34" charset="-122"/>
              </a:rPr>
              <a:t>——</a:t>
            </a:r>
            <a:r>
              <a:rPr lang="zh-CN" altLang="en-US" sz="2400" b="1">
                <a:latin typeface="微软雅黑" pitchFamily="34" charset="-122"/>
                <a:ea typeface="微软雅黑" pitchFamily="34" charset="-122"/>
              </a:rPr>
              <a:t>“要审时度势，努力抓住机遇，妥善应对挑战，统筹国际国内两个大局，推动全球治理体制向着更加公正合理方向发展，为我国发展和世界和平创造更加有利的条件。”</a:t>
            </a:r>
            <a:endParaRPr lang="en-US" altLang="zh-CN" sz="2400" b="1">
              <a:latin typeface="微软雅黑" pitchFamily="34" charset="-122"/>
              <a:ea typeface="微软雅黑" pitchFamily="34" charset="-122"/>
            </a:endParaRPr>
          </a:p>
          <a:p>
            <a:pPr>
              <a:lnSpc>
                <a:spcPct val="150000"/>
              </a:lnSpc>
            </a:pPr>
            <a:endParaRPr lang="en-US" altLang="zh-CN" b="1">
              <a:latin typeface="微软雅黑" pitchFamily="34" charset="-122"/>
              <a:ea typeface="微软雅黑" pitchFamily="34" charset="-122"/>
            </a:endParaRPr>
          </a:p>
          <a:p>
            <a:endParaRPr lang="zh-CN" altLang="en-US">
              <a:latin typeface="Calibri" pitchFamily="34" charset="0"/>
            </a:endParaRPr>
          </a:p>
        </p:txBody>
      </p:sp>
      <p:sp>
        <p:nvSpPr>
          <p:cNvPr id="10" name="灯片编号占位符 9"/>
          <p:cNvSpPr>
            <a:spLocks noGrp="1"/>
          </p:cNvSpPr>
          <p:nvPr>
            <p:ph type="sldNum" sz="quarter" idx="12"/>
          </p:nvPr>
        </p:nvSpPr>
        <p:spPr/>
        <p:txBody>
          <a:bodyPr/>
          <a:lstStyle/>
          <a:p>
            <a:pPr>
              <a:defRPr/>
            </a:pPr>
            <a:fld id="{09328244-4EB8-4BFE-9532-E5B09560558F}" type="slidenum">
              <a:rPr lang="zh-CN" altLang="en-US"/>
              <a:pPr>
                <a:defRPr/>
              </a:pPr>
              <a:t>91</a:t>
            </a:fld>
            <a:endParaRPr lang="zh-CN" alt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425" name="图片 3"/>
          <p:cNvPicPr>
            <a:picLocks noChangeAspect="1"/>
          </p:cNvPicPr>
          <p:nvPr/>
        </p:nvPicPr>
        <p:blipFill>
          <a:blip r:embed="rId2"/>
          <a:srcRect/>
          <a:stretch>
            <a:fillRect/>
          </a:stretch>
        </p:blipFill>
        <p:spPr bwMode="auto">
          <a:xfrm>
            <a:off x="3741738" y="5949950"/>
            <a:ext cx="768350" cy="712788"/>
          </a:xfrm>
          <a:prstGeom prst="rect">
            <a:avLst/>
          </a:prstGeom>
          <a:pattFill prst="ltUpDiag">
            <a:fgClr>
              <a:schemeClr val="accent1"/>
            </a:fgClr>
            <a:bgClr>
              <a:schemeClr val="bg1"/>
            </a:bgClr>
          </a:pattFill>
          <a:ln w="9525">
            <a:noFill/>
            <a:miter lim="800000"/>
            <a:headEnd/>
            <a:tailEnd/>
          </a:ln>
        </p:spPr>
      </p:pic>
      <p:pic>
        <p:nvPicPr>
          <p:cNvPr id="487426"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87429" name="标题 1"/>
          <p:cNvSpPr>
            <a:spLocks noGrp="1"/>
          </p:cNvSpPr>
          <p:nvPr>
            <p:ph type="ctrTitle"/>
          </p:nvPr>
        </p:nvSpPr>
        <p:spPr>
          <a:xfrm>
            <a:off x="0" y="1773238"/>
            <a:ext cx="9036050" cy="1757362"/>
          </a:xfrm>
        </p:spPr>
        <p:txBody>
          <a:bodyPr/>
          <a:lstStyle/>
          <a:p>
            <a:pPr eaLnBrk="1" hangingPunct="1">
              <a:lnSpc>
                <a:spcPct val="150000"/>
              </a:lnSpc>
            </a:pPr>
            <a:r>
              <a:rPr lang="en-US" altLang="zh-CN" sz="3200" b="1" smtClean="0">
                <a:latin typeface="微软雅黑" pitchFamily="34" charset="-122"/>
                <a:ea typeface="微软雅黑" pitchFamily="34" charset="-122"/>
              </a:rPr>
              <a:t>(</a:t>
            </a:r>
            <a:r>
              <a:rPr lang="zh-CN" altLang="en-US" sz="3200" b="1" smtClean="0">
                <a:latin typeface="微软雅黑" pitchFamily="34" charset="-122"/>
                <a:ea typeface="微软雅黑" pitchFamily="34" charset="-122"/>
              </a:rPr>
              <a:t>七</a:t>
            </a:r>
            <a:r>
              <a:rPr lang="en-US" altLang="zh-CN" sz="3200" b="1" smtClean="0">
                <a:latin typeface="微软雅黑" pitchFamily="34" charset="-122"/>
                <a:ea typeface="微软雅黑" pitchFamily="34" charset="-122"/>
              </a:rPr>
              <a:t>)</a:t>
            </a:r>
            <a:r>
              <a:rPr lang="zh-CN" altLang="en-US" sz="3200" b="1" smtClean="0">
                <a:latin typeface="微软雅黑" pitchFamily="34" charset="-122"/>
                <a:ea typeface="微软雅黑" pitchFamily="34" charset="-122"/>
              </a:rPr>
              <a:t>提高解决改革发展基本问题的本领</a:t>
            </a:r>
            <a:r>
              <a:rPr lang="en-US" altLang="zh-CN" sz="3200" b="1" smtClean="0">
                <a:latin typeface="微软雅黑" pitchFamily="34" charset="-122"/>
                <a:ea typeface="微软雅黑" pitchFamily="34" charset="-122"/>
              </a:rPr>
              <a:t/>
            </a:r>
            <a:br>
              <a:rPr lang="en-US" altLang="zh-CN" sz="3200" b="1" smtClean="0">
                <a:latin typeface="微软雅黑" pitchFamily="34" charset="-122"/>
                <a:ea typeface="微软雅黑" pitchFamily="34" charset="-122"/>
              </a:rPr>
            </a:br>
            <a:r>
              <a:rPr lang="en-US" altLang="zh-CN" sz="3200" b="1" smtClean="0">
                <a:latin typeface="微软雅黑" pitchFamily="34" charset="-122"/>
                <a:ea typeface="微软雅黑" pitchFamily="34" charset="-122"/>
              </a:rPr>
              <a:t>——</a:t>
            </a:r>
            <a:r>
              <a:rPr lang="zh-CN" altLang="zh-CN" sz="3200" b="1" smtClean="0">
                <a:latin typeface="微软雅黑" pitchFamily="34" charset="-122"/>
                <a:ea typeface="微软雅黑" pitchFamily="34" charset="-122"/>
              </a:rPr>
              <a:t>为实现</a:t>
            </a:r>
            <a:r>
              <a:rPr lang="zh-CN" altLang="en-US" sz="3200" b="1" smtClean="0">
                <a:latin typeface="微软雅黑" pitchFamily="34" charset="-122"/>
                <a:ea typeface="微软雅黑" pitchFamily="34" charset="-122"/>
              </a:rPr>
              <a:t>中华民族伟大复兴</a:t>
            </a:r>
            <a:r>
              <a:rPr lang="zh-CN" altLang="zh-CN" sz="3200" b="1" smtClean="0">
                <a:latin typeface="微软雅黑" pitchFamily="34" charset="-122"/>
                <a:ea typeface="微软雅黑" pitchFamily="34" charset="-122"/>
              </a:rPr>
              <a:t>提供</a:t>
            </a:r>
            <a:r>
              <a:rPr lang="zh-CN" altLang="en-US" sz="3200" b="1" smtClean="0">
                <a:latin typeface="微软雅黑" pitchFamily="34" charset="-122"/>
                <a:ea typeface="微软雅黑" pitchFamily="34" charset="-122"/>
              </a:rPr>
              <a:t>科学的世界观和方法论指引</a:t>
            </a:r>
            <a:br>
              <a:rPr lang="zh-CN" altLang="en-US" sz="3200" b="1" smtClean="0">
                <a:latin typeface="微软雅黑" pitchFamily="34" charset="-122"/>
                <a:ea typeface="微软雅黑" pitchFamily="34" charset="-122"/>
              </a:rPr>
            </a:br>
            <a:endParaRPr lang="zh-CN" altLang="en-US" sz="3200" b="1" smtClean="0">
              <a:latin typeface="微软雅黑" pitchFamily="34" charset="-122"/>
              <a:ea typeface="微软雅黑" pitchFamily="34" charset="-122"/>
            </a:endParaRPr>
          </a:p>
        </p:txBody>
      </p:sp>
      <p:sp>
        <p:nvSpPr>
          <p:cNvPr id="12" name="副标题 11"/>
          <p:cNvSpPr>
            <a:spLocks noGrp="1"/>
          </p:cNvSpPr>
          <p:nvPr>
            <p:ph type="subTitle" idx="1"/>
          </p:nvPr>
        </p:nvSpPr>
        <p:spPr>
          <a:xfrm>
            <a:off x="1547813" y="3141663"/>
            <a:ext cx="6840537" cy="2303462"/>
          </a:xfrm>
        </p:spPr>
        <p:txBody>
          <a:bodyPr rtlCol="0">
            <a:noAutofit/>
          </a:bodyPr>
          <a:lstStyle/>
          <a:p>
            <a:pPr algn="l" eaLnBrk="1" fontAlgn="auto" hangingPunct="1">
              <a:lnSpc>
                <a:spcPct val="150000"/>
              </a:lnSpc>
              <a:spcAft>
                <a:spcPts val="0"/>
              </a:spcAft>
              <a:buFont typeface="Wingdings" pitchFamily="2" charset="2"/>
              <a:buChar char="l"/>
              <a:defRPr/>
            </a:pPr>
            <a:r>
              <a:rPr lang="zh-CN" altLang="en-US" sz="1800" b="1" dirty="0" smtClean="0">
                <a:solidFill>
                  <a:srgbClr val="C00000"/>
                </a:solidFill>
                <a:latin typeface="微软雅黑" pitchFamily="34" charset="-122"/>
                <a:ea typeface="微软雅黑" pitchFamily="34" charset="-122"/>
              </a:rPr>
              <a:t> 主要观点：</a:t>
            </a:r>
            <a:endParaRPr lang="en-US" altLang="zh-CN" sz="1800" b="1" dirty="0" smtClean="0">
              <a:solidFill>
                <a:srgbClr val="C00000"/>
              </a:solidFill>
              <a:latin typeface="微软雅黑" pitchFamily="34" charset="-122"/>
              <a:ea typeface="微软雅黑" pitchFamily="34" charset="-122"/>
            </a:endParaRPr>
          </a:p>
          <a:p>
            <a:pPr algn="l" eaLnBrk="1" fontAlgn="auto" hangingPunct="1">
              <a:lnSpc>
                <a:spcPct val="150000"/>
              </a:lnSpc>
              <a:spcAft>
                <a:spcPts val="0"/>
              </a:spcAft>
              <a:buFont typeface="Wingdings" pitchFamily="2" charset="2"/>
              <a:buChar char="l"/>
              <a:defRPr/>
            </a:pPr>
            <a:r>
              <a:rPr lang="zh-CN" altLang="en-US" sz="1800" b="1" dirty="0" smtClean="0">
                <a:latin typeface="微软雅黑" pitchFamily="34" charset="-122"/>
                <a:ea typeface="微软雅黑" pitchFamily="34" charset="-122"/>
              </a:rPr>
              <a:t>学习和掌握马克思主义哲学</a:t>
            </a:r>
            <a:endParaRPr lang="en-US" altLang="zh-CN" sz="1800" b="1" dirty="0" smtClean="0">
              <a:latin typeface="微软雅黑" pitchFamily="34" charset="-122"/>
              <a:ea typeface="微软雅黑" pitchFamily="34" charset="-122"/>
            </a:endParaRPr>
          </a:p>
          <a:p>
            <a:pPr algn="l" eaLnBrk="1" fontAlgn="auto" hangingPunct="1">
              <a:lnSpc>
                <a:spcPct val="150000"/>
              </a:lnSpc>
              <a:spcAft>
                <a:spcPts val="0"/>
              </a:spcAft>
              <a:buFont typeface="Wingdings" pitchFamily="2" charset="2"/>
              <a:buChar char="l"/>
              <a:defRPr/>
            </a:pPr>
            <a:r>
              <a:rPr lang="zh-CN" altLang="en-US" sz="1800" b="1" dirty="0" smtClean="0">
                <a:latin typeface="微软雅黑" pitchFamily="34" charset="-122"/>
                <a:ea typeface="微软雅黑" pitchFamily="34" charset="-122"/>
              </a:rPr>
              <a:t>保持战略定力</a:t>
            </a:r>
            <a:endParaRPr lang="en-US" altLang="zh-CN" sz="1800" b="1" dirty="0" smtClean="0">
              <a:latin typeface="微软雅黑" pitchFamily="34" charset="-122"/>
              <a:ea typeface="微软雅黑" pitchFamily="34" charset="-122"/>
            </a:endParaRPr>
          </a:p>
          <a:p>
            <a:pPr algn="l" eaLnBrk="1" fontAlgn="auto" hangingPunct="1">
              <a:lnSpc>
                <a:spcPct val="150000"/>
              </a:lnSpc>
              <a:spcAft>
                <a:spcPts val="0"/>
              </a:spcAft>
              <a:buFont typeface="Wingdings" pitchFamily="2" charset="2"/>
              <a:buChar char="l"/>
              <a:defRPr/>
            </a:pPr>
            <a:r>
              <a:rPr lang="zh-CN" altLang="en-US" sz="1800" b="1" dirty="0" smtClean="0">
                <a:latin typeface="微软雅黑" pitchFamily="34" charset="-122"/>
                <a:ea typeface="微软雅黑" pitchFamily="34" charset="-122"/>
              </a:rPr>
              <a:t>提高战略思维、历史思维、辩证思维、创新思维、底线思维能力</a:t>
            </a:r>
            <a:endParaRPr lang="en-US" altLang="zh-CN" sz="1800" b="1" dirty="0" smtClean="0">
              <a:latin typeface="微软雅黑" pitchFamily="34" charset="-122"/>
              <a:ea typeface="微软雅黑" pitchFamily="34" charset="-122"/>
            </a:endParaRPr>
          </a:p>
          <a:p>
            <a:pPr algn="l" eaLnBrk="1" fontAlgn="auto" hangingPunct="1">
              <a:lnSpc>
                <a:spcPct val="150000"/>
              </a:lnSpc>
              <a:spcAft>
                <a:spcPts val="0"/>
              </a:spcAft>
              <a:buFont typeface="Wingdings" pitchFamily="2" charset="2"/>
              <a:buChar char="l"/>
              <a:defRPr/>
            </a:pPr>
            <a:r>
              <a:rPr lang="zh-CN" altLang="en-US" sz="1800" b="1" dirty="0" smtClean="0">
                <a:latin typeface="微软雅黑" pitchFamily="34" charset="-122"/>
                <a:ea typeface="微软雅黑" pitchFamily="34" charset="-122"/>
              </a:rPr>
              <a:t>调查研究是一项基本功</a:t>
            </a:r>
            <a:endParaRPr lang="en-US" altLang="zh-CN" sz="1800" b="1" dirty="0" smtClean="0">
              <a:latin typeface="微软雅黑" pitchFamily="34" charset="-122"/>
              <a:ea typeface="微软雅黑" pitchFamily="34" charset="-122"/>
            </a:endParaRPr>
          </a:p>
          <a:p>
            <a:pPr algn="l" eaLnBrk="1" fontAlgn="auto" hangingPunct="1">
              <a:lnSpc>
                <a:spcPct val="150000"/>
              </a:lnSpc>
              <a:spcAft>
                <a:spcPts val="0"/>
              </a:spcAft>
              <a:buFont typeface="Wingdings" pitchFamily="2" charset="2"/>
              <a:buChar char="l"/>
              <a:defRPr/>
            </a:pPr>
            <a:r>
              <a:rPr lang="zh-CN" altLang="en-US" sz="1800" b="1" dirty="0" smtClean="0">
                <a:latin typeface="微软雅黑" pitchFamily="34" charset="-122"/>
                <a:ea typeface="微软雅黑" pitchFamily="34" charset="-122"/>
              </a:rPr>
              <a:t>发扬钉钉子的精神</a:t>
            </a:r>
            <a:endParaRPr lang="en-US" altLang="zh-CN" sz="1800" b="1" dirty="0" smtClean="0">
              <a:latin typeface="微软雅黑" pitchFamily="34" charset="-122"/>
              <a:ea typeface="微软雅黑" pitchFamily="34" charset="-122"/>
            </a:endParaRPr>
          </a:p>
          <a:p>
            <a:pPr algn="l" eaLnBrk="1" fontAlgn="auto" hangingPunct="1">
              <a:lnSpc>
                <a:spcPct val="150000"/>
              </a:lnSpc>
              <a:spcAft>
                <a:spcPts val="0"/>
              </a:spcAft>
              <a:buFont typeface="Wingdings" pitchFamily="2" charset="2"/>
              <a:buChar char="l"/>
              <a:defRPr/>
            </a:pPr>
            <a:r>
              <a:rPr lang="zh-CN" altLang="en-US" sz="1800" b="1" dirty="0" smtClean="0">
                <a:latin typeface="微软雅黑" pitchFamily="34" charset="-122"/>
                <a:ea typeface="微软雅黑" pitchFamily="34" charset="-122"/>
              </a:rPr>
              <a:t>依靠学习走向未来</a:t>
            </a:r>
            <a:endParaRPr lang="en-US" altLang="zh-CN" sz="1800" b="1" dirty="0" smtClean="0">
              <a:latin typeface="微软雅黑" pitchFamily="34" charset="-122"/>
              <a:ea typeface="微软雅黑" pitchFamily="34" charset="-122"/>
            </a:endParaRPr>
          </a:p>
        </p:txBody>
      </p:sp>
      <p:sp>
        <p:nvSpPr>
          <p:cNvPr id="8" name="灯片编号占位符 7"/>
          <p:cNvSpPr>
            <a:spLocks noGrp="1"/>
          </p:cNvSpPr>
          <p:nvPr>
            <p:ph type="sldNum" sz="quarter" idx="12"/>
          </p:nvPr>
        </p:nvSpPr>
        <p:spPr/>
        <p:txBody>
          <a:bodyPr/>
          <a:lstStyle/>
          <a:p>
            <a:pPr>
              <a:defRPr/>
            </a:pPr>
            <a:fld id="{FED2B82A-2867-41E3-A128-17398D30095A}" type="slidenum">
              <a:rPr lang="zh-CN" altLang="en-US"/>
              <a:pPr>
                <a:defRPr/>
              </a:pPr>
              <a:t>92</a:t>
            </a:fld>
            <a:endParaRPr lang="zh-CN" alt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449" name="图片 3"/>
          <p:cNvPicPr>
            <a:picLocks noChangeAspect="1"/>
          </p:cNvPicPr>
          <p:nvPr/>
        </p:nvPicPr>
        <p:blipFill>
          <a:blip r:embed="rId2"/>
          <a:srcRect/>
          <a:stretch>
            <a:fillRect/>
          </a:stretch>
        </p:blipFill>
        <p:spPr bwMode="auto">
          <a:xfrm>
            <a:off x="3702050" y="5949950"/>
            <a:ext cx="766763" cy="712788"/>
          </a:xfrm>
          <a:prstGeom prst="rect">
            <a:avLst/>
          </a:prstGeom>
          <a:pattFill prst="ltUpDiag">
            <a:fgClr>
              <a:schemeClr val="accent1"/>
            </a:fgClr>
            <a:bgClr>
              <a:schemeClr val="bg1"/>
            </a:bgClr>
          </a:pattFill>
          <a:ln w="9525">
            <a:noFill/>
            <a:miter lim="800000"/>
            <a:headEnd/>
            <a:tailEnd/>
          </a:ln>
        </p:spPr>
      </p:pic>
      <p:pic>
        <p:nvPicPr>
          <p:cNvPr id="488450"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flipV="1">
            <a:off x="0" y="981075"/>
            <a:ext cx="4427538" cy="714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88454" name="矩形 11"/>
          <p:cNvSpPr>
            <a:spLocks noChangeArrowheads="1"/>
          </p:cNvSpPr>
          <p:nvPr/>
        </p:nvSpPr>
        <p:spPr bwMode="auto">
          <a:xfrm>
            <a:off x="323850" y="404813"/>
            <a:ext cx="7993063" cy="708025"/>
          </a:xfrm>
          <a:prstGeom prst="rect">
            <a:avLst/>
          </a:prstGeom>
          <a:noFill/>
          <a:ln w="9525">
            <a:noFill/>
            <a:miter lim="800000"/>
            <a:headEnd/>
            <a:tailEnd/>
          </a:ln>
        </p:spPr>
        <p:txBody>
          <a:bodyPr>
            <a:spAutoFit/>
          </a:bodyPr>
          <a:lstStyle/>
          <a:p>
            <a:r>
              <a:rPr lang="en-US" altLang="zh-CN" sz="4000" b="1">
                <a:latin typeface="微软雅黑" pitchFamily="34" charset="-122"/>
                <a:ea typeface="微软雅黑" pitchFamily="34" charset="-122"/>
              </a:rPr>
              <a:t>1</a:t>
            </a:r>
            <a:r>
              <a:rPr lang="zh-CN" altLang="en-US" sz="4000" b="1">
                <a:latin typeface="微软雅黑" pitchFamily="34" charset="-122"/>
                <a:ea typeface="微软雅黑" pitchFamily="34" charset="-122"/>
              </a:rPr>
              <a:t>、学习和掌握马克思主义哲学</a:t>
            </a:r>
          </a:p>
        </p:txBody>
      </p:sp>
      <p:sp>
        <p:nvSpPr>
          <p:cNvPr id="488455" name="矩形 9"/>
          <p:cNvSpPr>
            <a:spLocks noChangeArrowheads="1"/>
          </p:cNvSpPr>
          <p:nvPr/>
        </p:nvSpPr>
        <p:spPr bwMode="auto">
          <a:xfrm>
            <a:off x="4324350" y="2205038"/>
            <a:ext cx="3992563" cy="3832225"/>
          </a:xfrm>
          <a:prstGeom prst="rect">
            <a:avLst/>
          </a:prstGeom>
          <a:noFill/>
          <a:ln w="9525">
            <a:noFill/>
            <a:miter lim="800000"/>
            <a:headEnd/>
            <a:tailEnd/>
          </a:ln>
        </p:spPr>
        <p:txBody>
          <a:bodyPr>
            <a:spAutoFit/>
          </a:bodyPr>
          <a:lstStyle/>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“马克思主义哲学深刻揭示了客观世界特别是人类社会发展一般规律，在当今世界依然有着强大的生命力，依然是指导我们共产党人前进的强大思想武器。”</a:t>
            </a:r>
            <a:endParaRPr lang="en-US" altLang="zh-CN" b="1">
              <a:latin typeface="微软雅黑" pitchFamily="34" charset="-122"/>
              <a:ea typeface="微软雅黑" pitchFamily="34" charset="-122"/>
            </a:endParaRPr>
          </a:p>
          <a:p>
            <a:pPr algn="just">
              <a:lnSpc>
                <a:spcPct val="150000"/>
              </a:lnSpc>
            </a:pPr>
            <a:r>
              <a:rPr lang="zh-CN" altLang="en-US" b="1">
                <a:latin typeface="微软雅黑" pitchFamily="34" charset="-122"/>
                <a:ea typeface="微软雅黑" pitchFamily="34" charset="-122"/>
              </a:rPr>
              <a:t>          学好辩证唯物主义和历史唯物主义</a:t>
            </a:r>
            <a:endParaRPr lang="en-US" altLang="zh-CN" b="1">
              <a:latin typeface="微软雅黑" pitchFamily="34" charset="-122"/>
              <a:ea typeface="微软雅黑" pitchFamily="34" charset="-122"/>
            </a:endParaRPr>
          </a:p>
          <a:p>
            <a:pPr algn="just">
              <a:lnSpc>
                <a:spcPct val="150000"/>
              </a:lnSpc>
            </a:pPr>
            <a:endParaRPr lang="en-US" altLang="zh-CN" b="1">
              <a:latin typeface="微软雅黑" pitchFamily="34" charset="-122"/>
              <a:ea typeface="微软雅黑" pitchFamily="34" charset="-122"/>
            </a:endParaRPr>
          </a:p>
          <a:p>
            <a:pPr algn="just">
              <a:lnSpc>
                <a:spcPct val="150000"/>
              </a:lnSpc>
            </a:pPr>
            <a:endParaRPr lang="en-US" altLang="zh-CN" b="1">
              <a:latin typeface="微软雅黑" pitchFamily="34" charset="-122"/>
              <a:ea typeface="微软雅黑" pitchFamily="34" charset="-122"/>
            </a:endParaRPr>
          </a:p>
        </p:txBody>
      </p:sp>
      <p:cxnSp>
        <p:nvCxnSpPr>
          <p:cNvPr id="3" name="直接连接符 2"/>
          <p:cNvCxnSpPr/>
          <p:nvPr/>
        </p:nvCxnSpPr>
        <p:spPr>
          <a:xfrm>
            <a:off x="3995738" y="1557338"/>
            <a:ext cx="0" cy="39735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488457" name="图片 13"/>
          <p:cNvPicPr>
            <a:picLocks noChangeAspect="1"/>
          </p:cNvPicPr>
          <p:nvPr/>
        </p:nvPicPr>
        <p:blipFill>
          <a:blip r:embed="rId4"/>
          <a:srcRect/>
          <a:stretch>
            <a:fillRect/>
          </a:stretch>
        </p:blipFill>
        <p:spPr bwMode="auto">
          <a:xfrm>
            <a:off x="323850" y="2276475"/>
            <a:ext cx="3455988" cy="2549525"/>
          </a:xfrm>
          <a:prstGeom prst="rect">
            <a:avLst/>
          </a:prstGeom>
          <a:noFill/>
          <a:ln w="9525">
            <a:noFill/>
            <a:miter lim="800000"/>
            <a:headEnd/>
            <a:tailEnd/>
          </a:ln>
        </p:spPr>
      </p:pic>
      <p:sp>
        <p:nvSpPr>
          <p:cNvPr id="11" name="灯片编号占位符 10"/>
          <p:cNvSpPr>
            <a:spLocks noGrp="1"/>
          </p:cNvSpPr>
          <p:nvPr>
            <p:ph type="sldNum" sz="quarter" idx="12"/>
          </p:nvPr>
        </p:nvSpPr>
        <p:spPr/>
        <p:txBody>
          <a:bodyPr/>
          <a:lstStyle/>
          <a:p>
            <a:pPr>
              <a:defRPr/>
            </a:pPr>
            <a:fld id="{DF008E9E-CFEF-42B8-A6B6-9555A69DB9B4}" type="slidenum">
              <a:rPr lang="zh-CN" altLang="en-US"/>
              <a:pPr>
                <a:defRPr/>
              </a:pPr>
              <a:t>93</a:t>
            </a:fld>
            <a:endParaRPr lang="zh-CN" altLang="en-US"/>
          </a:p>
        </p:txBody>
      </p:sp>
      <p:sp>
        <p:nvSpPr>
          <p:cNvPr id="488459" name="矩形 12"/>
          <p:cNvSpPr>
            <a:spLocks noChangeArrowheads="1"/>
          </p:cNvSpPr>
          <p:nvPr/>
        </p:nvSpPr>
        <p:spPr bwMode="auto">
          <a:xfrm>
            <a:off x="4427538" y="4365625"/>
            <a:ext cx="685800" cy="368300"/>
          </a:xfrm>
          <a:prstGeom prst="rect">
            <a:avLst/>
          </a:prstGeom>
          <a:noFill/>
          <a:ln w="9525">
            <a:noFill/>
            <a:miter lim="800000"/>
            <a:headEnd/>
            <a:tailEnd/>
          </a:ln>
        </p:spPr>
        <p:txBody>
          <a:bodyPr wrap="none">
            <a:spAutoFit/>
          </a:bodyPr>
          <a:lstStyle/>
          <a:p>
            <a:r>
              <a:rPr lang="en-US" altLang="zh-CN" b="1">
                <a:latin typeface="微软雅黑" pitchFamily="34" charset="-122"/>
                <a:ea typeface="微软雅黑" pitchFamily="34" charset="-122"/>
              </a:rPr>
              <a:t>——</a:t>
            </a:r>
            <a:endParaRPr lang="zh-CN" altLang="en-US">
              <a:latin typeface="Calibri"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473" name="图片 3"/>
          <p:cNvPicPr>
            <a:picLocks noChangeAspect="1"/>
          </p:cNvPicPr>
          <p:nvPr/>
        </p:nvPicPr>
        <p:blipFill>
          <a:blip r:embed="rId2"/>
          <a:srcRect/>
          <a:stretch>
            <a:fillRect/>
          </a:stretch>
        </p:blipFill>
        <p:spPr bwMode="auto">
          <a:xfrm>
            <a:off x="3702050" y="5949950"/>
            <a:ext cx="766763" cy="712788"/>
          </a:xfrm>
          <a:prstGeom prst="rect">
            <a:avLst/>
          </a:prstGeom>
          <a:pattFill prst="ltUpDiag">
            <a:fgClr>
              <a:schemeClr val="accent1"/>
            </a:fgClr>
            <a:bgClr>
              <a:schemeClr val="bg1"/>
            </a:bgClr>
          </a:pattFill>
          <a:ln w="9525">
            <a:noFill/>
            <a:miter lim="800000"/>
            <a:headEnd/>
            <a:tailEnd/>
          </a:ln>
        </p:spPr>
      </p:pic>
      <p:pic>
        <p:nvPicPr>
          <p:cNvPr id="489474"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flipV="1">
            <a:off x="0" y="981075"/>
            <a:ext cx="4427538" cy="714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89478" name="矩形 9"/>
          <p:cNvSpPr>
            <a:spLocks noChangeArrowheads="1"/>
          </p:cNvSpPr>
          <p:nvPr/>
        </p:nvSpPr>
        <p:spPr bwMode="auto">
          <a:xfrm>
            <a:off x="4324350" y="2205038"/>
            <a:ext cx="4568825" cy="2954337"/>
          </a:xfrm>
          <a:prstGeom prst="rect">
            <a:avLst/>
          </a:prstGeom>
          <a:noFill/>
          <a:ln w="9525">
            <a:noFill/>
            <a:miter lim="800000"/>
            <a:headEnd/>
            <a:tailEnd/>
          </a:ln>
        </p:spPr>
        <p:txBody>
          <a:bodyPr>
            <a:spAutoFit/>
          </a:bodyPr>
          <a:lstStyle/>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“在道路、方向、立场等重大原则问题上，旗帜要鲜明，态度要明确，不能有丝毫含糊。”</a:t>
            </a:r>
            <a:endParaRPr lang="en-US" altLang="zh-CN" b="1">
              <a:latin typeface="微软雅黑" pitchFamily="34" charset="-122"/>
              <a:ea typeface="微软雅黑" pitchFamily="34" charset="-122"/>
            </a:endParaRPr>
          </a:p>
          <a:p>
            <a:pPr algn="just">
              <a:lnSpc>
                <a:spcPct val="150000"/>
              </a:lnSpc>
            </a:pPr>
            <a:endParaRPr lang="en-US" altLang="zh-CN"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“在政治制度模式上，我们就是要咬定青山不放松，任尔东西南北风”</a:t>
            </a:r>
            <a:endParaRPr lang="en-US" altLang="zh-CN" b="1">
              <a:latin typeface="微软雅黑" pitchFamily="34" charset="-122"/>
              <a:ea typeface="微软雅黑" pitchFamily="34" charset="-122"/>
            </a:endParaRPr>
          </a:p>
          <a:p>
            <a:pPr algn="just">
              <a:lnSpc>
                <a:spcPct val="150000"/>
              </a:lnSpc>
            </a:pPr>
            <a:endParaRPr lang="zh-CN" altLang="en-US" sz="1600" b="1">
              <a:latin typeface="微软雅黑" pitchFamily="34" charset="-122"/>
              <a:ea typeface="微软雅黑" pitchFamily="34" charset="-122"/>
            </a:endParaRPr>
          </a:p>
        </p:txBody>
      </p:sp>
      <p:cxnSp>
        <p:nvCxnSpPr>
          <p:cNvPr id="3" name="直接连接符 2"/>
          <p:cNvCxnSpPr/>
          <p:nvPr/>
        </p:nvCxnSpPr>
        <p:spPr>
          <a:xfrm>
            <a:off x="3995738" y="1557338"/>
            <a:ext cx="0" cy="39735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89480" name="矩形 12"/>
          <p:cNvSpPr>
            <a:spLocks noChangeArrowheads="1"/>
          </p:cNvSpPr>
          <p:nvPr/>
        </p:nvSpPr>
        <p:spPr bwMode="auto">
          <a:xfrm>
            <a:off x="971550" y="333375"/>
            <a:ext cx="4090988" cy="706438"/>
          </a:xfrm>
          <a:prstGeom prst="rect">
            <a:avLst/>
          </a:prstGeom>
          <a:noFill/>
          <a:ln w="9525">
            <a:noFill/>
            <a:miter lim="800000"/>
            <a:headEnd/>
            <a:tailEnd/>
          </a:ln>
        </p:spPr>
        <p:txBody>
          <a:bodyPr wrap="none">
            <a:spAutoFit/>
          </a:bodyPr>
          <a:lstStyle/>
          <a:p>
            <a:r>
              <a:rPr lang="en-US" altLang="zh-CN" sz="4000" b="1">
                <a:latin typeface="微软雅黑" pitchFamily="34" charset="-122"/>
                <a:ea typeface="微软雅黑" pitchFamily="34" charset="-122"/>
              </a:rPr>
              <a:t>2</a:t>
            </a:r>
            <a:r>
              <a:rPr lang="zh-CN" altLang="en-US" sz="4000" b="1">
                <a:latin typeface="微软雅黑" pitchFamily="34" charset="-122"/>
                <a:ea typeface="微软雅黑" pitchFamily="34" charset="-122"/>
              </a:rPr>
              <a:t>、保持战略定力</a:t>
            </a:r>
          </a:p>
        </p:txBody>
      </p:sp>
      <p:sp>
        <p:nvSpPr>
          <p:cNvPr id="11" name="灯片编号占位符 10"/>
          <p:cNvSpPr>
            <a:spLocks noGrp="1"/>
          </p:cNvSpPr>
          <p:nvPr>
            <p:ph type="sldNum" sz="quarter" idx="12"/>
          </p:nvPr>
        </p:nvSpPr>
        <p:spPr/>
        <p:txBody>
          <a:bodyPr/>
          <a:lstStyle/>
          <a:p>
            <a:pPr>
              <a:defRPr/>
            </a:pPr>
            <a:fld id="{69F466AE-6940-4569-9397-DABDBABEF598}" type="slidenum">
              <a:rPr lang="zh-CN" altLang="en-US"/>
              <a:pPr>
                <a:defRPr/>
              </a:pPr>
              <a:t>94</a:t>
            </a:fld>
            <a:endParaRPr lang="zh-CN" altLang="en-US"/>
          </a:p>
        </p:txBody>
      </p:sp>
      <p:pic>
        <p:nvPicPr>
          <p:cNvPr id="489482" name="图片 11" descr="134194311_14302687187031n.jpg"/>
          <p:cNvPicPr>
            <a:picLocks noChangeAspect="1"/>
          </p:cNvPicPr>
          <p:nvPr/>
        </p:nvPicPr>
        <p:blipFill>
          <a:blip r:embed="rId4"/>
          <a:srcRect/>
          <a:stretch>
            <a:fillRect/>
          </a:stretch>
        </p:blipFill>
        <p:spPr bwMode="auto">
          <a:xfrm>
            <a:off x="395288" y="1989138"/>
            <a:ext cx="3286125" cy="302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333375"/>
            <a:ext cx="8686800" cy="1143000"/>
          </a:xfrm>
        </p:spPr>
        <p:txBody>
          <a:bodyPr rtlCol="0">
            <a:normAutofit fontScale="90000"/>
          </a:bodyPr>
          <a:lstStyle/>
          <a:p>
            <a:pPr eaLnBrk="1" fontAlgn="auto" hangingPunct="1">
              <a:spcAft>
                <a:spcPts val="0"/>
              </a:spcAft>
              <a:defRPr/>
            </a:pPr>
            <a:r>
              <a:rPr lang="zh-CN" altLang="en-US" sz="6000" dirty="0" smtClean="0">
                <a:latin typeface="楷体" pitchFamily="49" charset="-122"/>
                <a:ea typeface="楷体" pitchFamily="49" charset="-122"/>
              </a:rPr>
              <a:t>增强战略定力，</a:t>
            </a:r>
            <a:br>
              <a:rPr lang="zh-CN" altLang="en-US" sz="6000" dirty="0" smtClean="0">
                <a:latin typeface="楷体" pitchFamily="49" charset="-122"/>
                <a:ea typeface="楷体" pitchFamily="49" charset="-122"/>
              </a:rPr>
            </a:br>
            <a:r>
              <a:rPr lang="zh-CN" altLang="en-US" sz="6000" dirty="0" smtClean="0">
                <a:latin typeface="楷体" pitchFamily="49" charset="-122"/>
                <a:ea typeface="楷体" pitchFamily="49" charset="-122"/>
              </a:rPr>
              <a:t>不犯颠覆性的错误。</a:t>
            </a:r>
          </a:p>
        </p:txBody>
      </p:sp>
      <p:sp>
        <p:nvSpPr>
          <p:cNvPr id="490498" name="Rectangle 3"/>
          <p:cNvSpPr>
            <a:spLocks noGrp="1" noChangeArrowheads="1"/>
          </p:cNvSpPr>
          <p:nvPr>
            <p:ph type="body" idx="1"/>
          </p:nvPr>
        </p:nvSpPr>
        <p:spPr>
          <a:xfrm>
            <a:off x="468313" y="1916113"/>
            <a:ext cx="8229600" cy="4495800"/>
          </a:xfrm>
        </p:spPr>
        <p:txBody>
          <a:bodyPr/>
          <a:lstStyle/>
          <a:p>
            <a:pPr eaLnBrk="1" hangingPunct="1"/>
            <a:r>
              <a:rPr lang="zh-CN" altLang="en-US" sz="4400" smtClean="0"/>
              <a:t>针对纷繁复杂的改革形势和众说纷纭的改革药方，我们要洞若观火，保持政治坚定性，明确政治定位，始终坚持以我为主，应该改又能够改的坚决改，不应改的坚决守住。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Rectangle 2"/>
          <p:cNvSpPr>
            <a:spLocks noGrp="1" noChangeArrowheads="1"/>
          </p:cNvSpPr>
          <p:nvPr>
            <p:ph type="title"/>
          </p:nvPr>
        </p:nvSpPr>
        <p:spPr/>
        <p:txBody>
          <a:bodyPr/>
          <a:lstStyle/>
          <a:p>
            <a:pPr eaLnBrk="1" hangingPunct="1"/>
            <a:endParaRPr lang="zh-CN" altLang="en-US" smtClean="0"/>
          </a:p>
        </p:txBody>
      </p:sp>
      <p:sp>
        <p:nvSpPr>
          <p:cNvPr id="491522" name="Rectangle 3"/>
          <p:cNvSpPr>
            <a:spLocks noGrp="1" noChangeArrowheads="1"/>
          </p:cNvSpPr>
          <p:nvPr>
            <p:ph type="body" idx="1"/>
          </p:nvPr>
        </p:nvSpPr>
        <p:spPr>
          <a:xfrm>
            <a:off x="468313" y="765175"/>
            <a:ext cx="8675687" cy="4495800"/>
          </a:xfrm>
        </p:spPr>
        <p:txBody>
          <a:bodyPr/>
          <a:lstStyle/>
          <a:p>
            <a:pPr eaLnBrk="1" hangingPunct="1"/>
            <a:r>
              <a:rPr lang="en-US" altLang="zh-CN" sz="4800" smtClean="0">
                <a:solidFill>
                  <a:srgbClr val="0070C0"/>
                </a:solidFill>
                <a:latin typeface="楷体" pitchFamily="49" charset="-122"/>
                <a:ea typeface="楷体" pitchFamily="49" charset="-122"/>
              </a:rPr>
              <a:t>2015</a:t>
            </a:r>
            <a:r>
              <a:rPr lang="zh-CN" altLang="en-US" sz="4800" smtClean="0">
                <a:solidFill>
                  <a:srgbClr val="0070C0"/>
                </a:solidFill>
                <a:latin typeface="楷体" pitchFamily="49" charset="-122"/>
                <a:ea typeface="楷体" pitchFamily="49" charset="-122"/>
              </a:rPr>
              <a:t>年</a:t>
            </a:r>
            <a:r>
              <a:rPr lang="en-US" altLang="zh-CN" sz="4800" smtClean="0">
                <a:solidFill>
                  <a:srgbClr val="0070C0"/>
                </a:solidFill>
                <a:latin typeface="楷体" pitchFamily="49" charset="-122"/>
                <a:ea typeface="楷体" pitchFamily="49" charset="-122"/>
              </a:rPr>
              <a:t>8</a:t>
            </a:r>
            <a:r>
              <a:rPr lang="zh-CN" altLang="en-US" sz="4800" smtClean="0">
                <a:solidFill>
                  <a:srgbClr val="0070C0"/>
                </a:solidFill>
                <a:latin typeface="楷体" pitchFamily="49" charset="-122"/>
                <a:ea typeface="楷体" pitchFamily="49" charset="-122"/>
              </a:rPr>
              <a:t>月习近平在中央第六次西藏工作座谈会上强调，在涉及国家统一、中国共产党领导、社会主义制度、民族区域自治制度这样的大是大非问题上，我们是寸步不让的。</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45" name="图片 3"/>
          <p:cNvPicPr>
            <a:picLocks noChangeAspect="1"/>
          </p:cNvPicPr>
          <p:nvPr/>
        </p:nvPicPr>
        <p:blipFill>
          <a:blip r:embed="rId2"/>
          <a:srcRect/>
          <a:stretch>
            <a:fillRect/>
          </a:stretch>
        </p:blipFill>
        <p:spPr bwMode="auto">
          <a:xfrm>
            <a:off x="3702050" y="5949950"/>
            <a:ext cx="766763" cy="712788"/>
          </a:xfrm>
          <a:prstGeom prst="rect">
            <a:avLst/>
          </a:prstGeom>
          <a:pattFill prst="ltUpDiag">
            <a:fgClr>
              <a:schemeClr val="accent1"/>
            </a:fgClr>
            <a:bgClr>
              <a:schemeClr val="bg1"/>
            </a:bgClr>
          </a:pattFill>
          <a:ln w="9525">
            <a:noFill/>
            <a:miter lim="800000"/>
            <a:headEnd/>
            <a:tailEnd/>
          </a:ln>
        </p:spPr>
      </p:pic>
      <p:pic>
        <p:nvPicPr>
          <p:cNvPr id="492546"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a:off x="0" y="10525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92550" name="矩形 11"/>
          <p:cNvSpPr>
            <a:spLocks noChangeArrowheads="1"/>
          </p:cNvSpPr>
          <p:nvPr/>
        </p:nvSpPr>
        <p:spPr bwMode="auto">
          <a:xfrm>
            <a:off x="323850" y="404813"/>
            <a:ext cx="7993063" cy="1323975"/>
          </a:xfrm>
          <a:prstGeom prst="rect">
            <a:avLst/>
          </a:prstGeom>
          <a:noFill/>
          <a:ln w="9525">
            <a:noFill/>
            <a:miter lim="800000"/>
            <a:headEnd/>
            <a:tailEnd/>
          </a:ln>
        </p:spPr>
        <p:txBody>
          <a:bodyPr>
            <a:spAutoFit/>
          </a:bodyPr>
          <a:lstStyle/>
          <a:p>
            <a:r>
              <a:rPr lang="en-US" altLang="zh-CN" sz="4000" b="1">
                <a:latin typeface="微软雅黑" pitchFamily="34" charset="-122"/>
                <a:ea typeface="微软雅黑" pitchFamily="34" charset="-122"/>
              </a:rPr>
              <a:t>3</a:t>
            </a:r>
            <a:r>
              <a:rPr lang="zh-CN" altLang="en-US" sz="4000" b="1">
                <a:latin typeface="微软雅黑" pitchFamily="34" charset="-122"/>
                <a:ea typeface="微软雅黑" pitchFamily="34" charset="-122"/>
              </a:rPr>
              <a:t>、提高战略思维、历史思维、辩证思维、创新思维、底线思维能力</a:t>
            </a:r>
          </a:p>
        </p:txBody>
      </p:sp>
      <p:sp>
        <p:nvSpPr>
          <p:cNvPr id="492551" name="TextBox 9"/>
          <p:cNvSpPr txBox="1">
            <a:spLocks noChangeArrowheads="1"/>
          </p:cNvSpPr>
          <p:nvPr/>
        </p:nvSpPr>
        <p:spPr bwMode="auto">
          <a:xfrm>
            <a:off x="827088" y="1700213"/>
            <a:ext cx="7705725" cy="4248150"/>
          </a:xfrm>
          <a:prstGeom prst="rect">
            <a:avLst/>
          </a:prstGeom>
          <a:noFill/>
          <a:ln w="9525">
            <a:noFill/>
            <a:miter lim="800000"/>
            <a:headEnd/>
            <a:tailEnd/>
          </a:ln>
        </p:spPr>
        <p:txBody>
          <a:bodyPr>
            <a:spAutoFit/>
          </a:bodyPr>
          <a:lstStyle/>
          <a:p>
            <a:pPr>
              <a:lnSpc>
                <a:spcPct val="150000"/>
              </a:lnSpc>
              <a:buFont typeface="Wingdings" pitchFamily="2" charset="2"/>
              <a:buChar char="l"/>
            </a:pPr>
            <a:r>
              <a:rPr lang="zh-CN" altLang="en-US" b="1">
                <a:latin typeface="微软雅黑" pitchFamily="34" charset="-122"/>
                <a:ea typeface="微软雅黑" pitchFamily="34" charset="-122"/>
              </a:rPr>
              <a:t> 战略思维能力</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高瞻远瞩、统揽全局，善于把握事物发展总体趋势和方向的能力</a:t>
            </a:r>
            <a:endParaRPr lang="en-US" altLang="zh-CN" b="1">
              <a:latin typeface="微软雅黑" pitchFamily="34" charset="-122"/>
              <a:ea typeface="微软雅黑" pitchFamily="34" charset="-122"/>
            </a:endParaRPr>
          </a:p>
          <a:p>
            <a:pPr>
              <a:lnSpc>
                <a:spcPct val="150000"/>
              </a:lnSpc>
              <a:buFont typeface="Wingdings" pitchFamily="2" charset="2"/>
              <a:buChar char="l"/>
            </a:pPr>
            <a:r>
              <a:rPr lang="zh-CN" altLang="en-US" b="1">
                <a:latin typeface="微软雅黑" pitchFamily="34" charset="-122"/>
                <a:ea typeface="微软雅黑" pitchFamily="34" charset="-122"/>
              </a:rPr>
              <a:t> 历史思维能力</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以史为鉴、知古鉴今，善于运用历史眼光认识发展规律、把握前进方向、指导现实工作的能力</a:t>
            </a:r>
            <a:endParaRPr lang="en-US" altLang="zh-CN" b="1">
              <a:latin typeface="微软雅黑" pitchFamily="34" charset="-122"/>
              <a:ea typeface="微软雅黑" pitchFamily="34" charset="-122"/>
            </a:endParaRPr>
          </a:p>
          <a:p>
            <a:pPr>
              <a:lnSpc>
                <a:spcPct val="150000"/>
              </a:lnSpc>
              <a:buFont typeface="Wingdings" pitchFamily="2" charset="2"/>
              <a:buChar char="l"/>
            </a:pPr>
            <a:r>
              <a:rPr lang="zh-CN" altLang="en-US" b="1">
                <a:latin typeface="微软雅黑" pitchFamily="34" charset="-122"/>
                <a:ea typeface="微软雅黑" pitchFamily="34" charset="-122"/>
              </a:rPr>
              <a:t> 辩证思维能力</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承认矛盾、分析矛盾解决矛盾，善于抓住关键、找准重点、洞察事物发展规律的能力</a:t>
            </a:r>
            <a:endParaRPr lang="en-US" altLang="zh-CN" b="1">
              <a:latin typeface="微软雅黑" pitchFamily="34" charset="-122"/>
              <a:ea typeface="微软雅黑" pitchFamily="34" charset="-122"/>
            </a:endParaRPr>
          </a:p>
          <a:p>
            <a:pPr>
              <a:lnSpc>
                <a:spcPct val="150000"/>
              </a:lnSpc>
              <a:buFont typeface="Wingdings" pitchFamily="2" charset="2"/>
              <a:buChar char="l"/>
            </a:pPr>
            <a:r>
              <a:rPr lang="zh-CN" altLang="en-US" b="1">
                <a:latin typeface="微软雅黑" pitchFamily="34" charset="-122"/>
                <a:ea typeface="微软雅黑" pitchFamily="34" charset="-122"/>
              </a:rPr>
              <a:t> 创新思维能力</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破除迷信、超越陈规，善于因时制宜、知难而进、开拓创新的能力</a:t>
            </a:r>
            <a:endParaRPr lang="en-US" altLang="zh-CN" b="1">
              <a:latin typeface="微软雅黑" pitchFamily="34" charset="-122"/>
              <a:ea typeface="微软雅黑" pitchFamily="34" charset="-122"/>
            </a:endParaRPr>
          </a:p>
          <a:p>
            <a:pPr>
              <a:lnSpc>
                <a:spcPct val="150000"/>
              </a:lnSpc>
              <a:buFont typeface="Wingdings" pitchFamily="2" charset="2"/>
              <a:buChar char="l"/>
            </a:pPr>
            <a:r>
              <a:rPr lang="zh-CN" altLang="en-US" b="1">
                <a:latin typeface="微软雅黑" pitchFamily="34" charset="-122"/>
                <a:ea typeface="微软雅黑" pitchFamily="34" charset="-122"/>
              </a:rPr>
              <a:t> 底线思维能力</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客观地设定最低目标，立足最低点，争取最大期望值的能力。</a:t>
            </a:r>
          </a:p>
        </p:txBody>
      </p:sp>
      <p:sp>
        <p:nvSpPr>
          <p:cNvPr id="11" name="灯片编号占位符 10"/>
          <p:cNvSpPr>
            <a:spLocks noGrp="1"/>
          </p:cNvSpPr>
          <p:nvPr>
            <p:ph type="sldNum" sz="quarter" idx="12"/>
          </p:nvPr>
        </p:nvSpPr>
        <p:spPr/>
        <p:txBody>
          <a:bodyPr/>
          <a:lstStyle/>
          <a:p>
            <a:pPr>
              <a:defRPr/>
            </a:pPr>
            <a:fld id="{0696723F-45EB-4234-8174-9FA70D87FD34}" type="slidenum">
              <a:rPr lang="zh-CN" altLang="en-US"/>
              <a:pPr>
                <a:defRPr/>
              </a:pPr>
              <a:t>97</a:t>
            </a:fld>
            <a:endParaRPr lang="zh-CN" alt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3569" name="图片 3"/>
          <p:cNvPicPr>
            <a:picLocks noChangeAspect="1"/>
          </p:cNvPicPr>
          <p:nvPr/>
        </p:nvPicPr>
        <p:blipFill>
          <a:blip r:embed="rId2"/>
          <a:srcRect/>
          <a:stretch>
            <a:fillRect/>
          </a:stretch>
        </p:blipFill>
        <p:spPr bwMode="auto">
          <a:xfrm>
            <a:off x="3702050" y="5949950"/>
            <a:ext cx="766763" cy="712788"/>
          </a:xfrm>
          <a:prstGeom prst="rect">
            <a:avLst/>
          </a:prstGeom>
          <a:pattFill prst="ltUpDiag">
            <a:fgClr>
              <a:schemeClr val="accent1"/>
            </a:fgClr>
            <a:bgClr>
              <a:schemeClr val="bg1"/>
            </a:bgClr>
          </a:pattFill>
          <a:ln w="9525">
            <a:noFill/>
            <a:miter lim="800000"/>
            <a:headEnd/>
            <a:tailEnd/>
          </a:ln>
        </p:spPr>
      </p:pic>
      <p:pic>
        <p:nvPicPr>
          <p:cNvPr id="493570"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a:off x="0" y="1052513"/>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93574" name="矩形 11"/>
          <p:cNvSpPr>
            <a:spLocks noChangeArrowheads="1"/>
          </p:cNvSpPr>
          <p:nvPr/>
        </p:nvSpPr>
        <p:spPr bwMode="auto">
          <a:xfrm>
            <a:off x="323850" y="404813"/>
            <a:ext cx="7993063" cy="708025"/>
          </a:xfrm>
          <a:prstGeom prst="rect">
            <a:avLst/>
          </a:prstGeom>
          <a:noFill/>
          <a:ln w="9525">
            <a:noFill/>
            <a:miter lim="800000"/>
            <a:headEnd/>
            <a:tailEnd/>
          </a:ln>
        </p:spPr>
        <p:txBody>
          <a:bodyPr>
            <a:spAutoFit/>
          </a:bodyPr>
          <a:lstStyle/>
          <a:p>
            <a:r>
              <a:rPr lang="en-US" altLang="zh-CN" sz="4000" b="1">
                <a:latin typeface="微软雅黑" pitchFamily="34" charset="-122"/>
                <a:ea typeface="微软雅黑" pitchFamily="34" charset="-122"/>
              </a:rPr>
              <a:t>4</a:t>
            </a:r>
            <a:r>
              <a:rPr lang="zh-CN" altLang="en-US" sz="4000" b="1">
                <a:latin typeface="微软雅黑" pitchFamily="34" charset="-122"/>
                <a:ea typeface="微软雅黑" pitchFamily="34" charset="-122"/>
              </a:rPr>
              <a:t>、调查研究是一项基本功</a:t>
            </a:r>
          </a:p>
        </p:txBody>
      </p:sp>
      <p:sp>
        <p:nvSpPr>
          <p:cNvPr id="493575" name="TextBox 9"/>
          <p:cNvSpPr txBox="1">
            <a:spLocks noChangeArrowheads="1"/>
          </p:cNvSpPr>
          <p:nvPr/>
        </p:nvSpPr>
        <p:spPr bwMode="auto">
          <a:xfrm>
            <a:off x="827088" y="1700213"/>
            <a:ext cx="7705725" cy="3286125"/>
          </a:xfrm>
          <a:prstGeom prst="rect">
            <a:avLst/>
          </a:prstGeom>
          <a:noFill/>
          <a:ln w="9525">
            <a:noFill/>
            <a:miter lim="800000"/>
            <a:headEnd/>
            <a:tailEnd/>
          </a:ln>
        </p:spPr>
        <p:txBody>
          <a:bodyPr>
            <a:spAutoFit/>
          </a:bodyPr>
          <a:lstStyle/>
          <a:p>
            <a:pPr>
              <a:lnSpc>
                <a:spcPct val="150000"/>
              </a:lnSpc>
              <a:buFont typeface="Wingdings" pitchFamily="2" charset="2"/>
              <a:buChar char="l"/>
            </a:pPr>
            <a:r>
              <a:rPr lang="zh-CN" altLang="en-US" b="1">
                <a:latin typeface="微软雅黑" pitchFamily="34" charset="-122"/>
                <a:ea typeface="微软雅黑" pitchFamily="34" charset="-122"/>
              </a:rPr>
              <a:t> </a:t>
            </a:r>
            <a:r>
              <a:rPr lang="zh-CN" altLang="en-US" sz="4800" b="1">
                <a:latin typeface="微软雅黑" pitchFamily="34" charset="-122"/>
                <a:ea typeface="微软雅黑" pitchFamily="34" charset="-122"/>
              </a:rPr>
              <a:t>调查研究是谋事之基、成事之道。没有调查，就没有发言权，更没有决策权。</a:t>
            </a:r>
            <a:endParaRPr lang="en-US" altLang="zh-CN" sz="4800" b="1">
              <a:latin typeface="微软雅黑" pitchFamily="34" charset="-122"/>
              <a:ea typeface="微软雅黑" pitchFamily="34" charset="-122"/>
            </a:endParaRPr>
          </a:p>
        </p:txBody>
      </p:sp>
      <p:sp>
        <p:nvSpPr>
          <p:cNvPr id="11" name="灯片编号占位符 10"/>
          <p:cNvSpPr>
            <a:spLocks noGrp="1"/>
          </p:cNvSpPr>
          <p:nvPr>
            <p:ph type="sldNum" sz="quarter" idx="12"/>
          </p:nvPr>
        </p:nvSpPr>
        <p:spPr/>
        <p:txBody>
          <a:bodyPr/>
          <a:lstStyle/>
          <a:p>
            <a:pPr>
              <a:defRPr/>
            </a:pPr>
            <a:fld id="{45CB4F33-1787-4936-8D1C-58017868A283}" type="slidenum">
              <a:rPr lang="zh-CN" altLang="en-US"/>
              <a:pPr>
                <a:defRPr/>
              </a:pPr>
              <a:t>98</a:t>
            </a:fld>
            <a:endParaRPr lang="zh-CN" alt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593" name="图片 3"/>
          <p:cNvPicPr>
            <a:picLocks noChangeAspect="1"/>
          </p:cNvPicPr>
          <p:nvPr/>
        </p:nvPicPr>
        <p:blipFill>
          <a:blip r:embed="rId2"/>
          <a:srcRect/>
          <a:stretch>
            <a:fillRect/>
          </a:stretch>
        </p:blipFill>
        <p:spPr bwMode="auto">
          <a:xfrm>
            <a:off x="3702050" y="5949950"/>
            <a:ext cx="766763" cy="712788"/>
          </a:xfrm>
          <a:prstGeom prst="rect">
            <a:avLst/>
          </a:prstGeom>
          <a:pattFill prst="ltUpDiag">
            <a:fgClr>
              <a:schemeClr val="accent1"/>
            </a:fgClr>
            <a:bgClr>
              <a:schemeClr val="bg1"/>
            </a:bgClr>
          </a:pattFill>
          <a:ln w="9525">
            <a:noFill/>
            <a:miter lim="800000"/>
            <a:headEnd/>
            <a:tailEnd/>
          </a:ln>
        </p:spPr>
      </p:pic>
      <p:pic>
        <p:nvPicPr>
          <p:cNvPr id="494594" name="图片 4"/>
          <p:cNvPicPr>
            <a:picLocks noChangeAspect="1"/>
          </p:cNvPicPr>
          <p:nvPr/>
        </p:nvPicPr>
        <p:blipFill>
          <a:blip r:embed="rId3"/>
          <a:srcRect/>
          <a:stretch>
            <a:fillRect/>
          </a:stretch>
        </p:blipFill>
        <p:spPr bwMode="auto">
          <a:xfrm>
            <a:off x="3762375" y="6700838"/>
            <a:ext cx="727075" cy="130175"/>
          </a:xfrm>
          <a:prstGeom prst="rect">
            <a:avLst/>
          </a:prstGeom>
          <a:noFill/>
          <a:ln w="9525">
            <a:noFill/>
            <a:miter lim="800000"/>
            <a:headEnd/>
            <a:tailEnd/>
          </a:ln>
        </p:spPr>
      </p:pic>
      <p:sp>
        <p:nvSpPr>
          <p:cNvPr id="6" name="矩形 5"/>
          <p:cNvSpPr/>
          <p:nvPr/>
        </p:nvSpPr>
        <p:spPr>
          <a:xfrm>
            <a:off x="0" y="6453188"/>
            <a:ext cx="3635375"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4614863" y="6453188"/>
            <a:ext cx="4529137" cy="44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 name="矩形 8"/>
          <p:cNvSpPr/>
          <p:nvPr/>
        </p:nvSpPr>
        <p:spPr>
          <a:xfrm flipV="1">
            <a:off x="0" y="981075"/>
            <a:ext cx="4427538" cy="714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494598" name="矩形 11"/>
          <p:cNvSpPr>
            <a:spLocks noChangeArrowheads="1"/>
          </p:cNvSpPr>
          <p:nvPr/>
        </p:nvSpPr>
        <p:spPr bwMode="auto">
          <a:xfrm>
            <a:off x="323850" y="404813"/>
            <a:ext cx="7993063" cy="708025"/>
          </a:xfrm>
          <a:prstGeom prst="rect">
            <a:avLst/>
          </a:prstGeom>
          <a:noFill/>
          <a:ln w="9525">
            <a:noFill/>
            <a:miter lim="800000"/>
            <a:headEnd/>
            <a:tailEnd/>
          </a:ln>
        </p:spPr>
        <p:txBody>
          <a:bodyPr>
            <a:spAutoFit/>
          </a:bodyPr>
          <a:lstStyle/>
          <a:p>
            <a:r>
              <a:rPr lang="en-US" altLang="zh-CN" sz="4000" b="1">
                <a:latin typeface="微软雅黑" pitchFamily="34" charset="-122"/>
                <a:ea typeface="微软雅黑" pitchFamily="34" charset="-122"/>
              </a:rPr>
              <a:t>5</a:t>
            </a:r>
            <a:r>
              <a:rPr lang="zh-CN" altLang="en-US" sz="4000" b="1">
                <a:latin typeface="微软雅黑" pitchFamily="34" charset="-122"/>
                <a:ea typeface="微软雅黑" pitchFamily="34" charset="-122"/>
              </a:rPr>
              <a:t>、发扬钉钉子精神</a:t>
            </a:r>
          </a:p>
        </p:txBody>
      </p:sp>
      <p:cxnSp>
        <p:nvCxnSpPr>
          <p:cNvPr id="3" name="直接连接符 2"/>
          <p:cNvCxnSpPr/>
          <p:nvPr/>
        </p:nvCxnSpPr>
        <p:spPr>
          <a:xfrm>
            <a:off x="3995738" y="1557338"/>
            <a:ext cx="0" cy="397351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94600" name="TextBox 9"/>
          <p:cNvSpPr txBox="1">
            <a:spLocks noChangeArrowheads="1"/>
          </p:cNvSpPr>
          <p:nvPr/>
        </p:nvSpPr>
        <p:spPr bwMode="auto">
          <a:xfrm>
            <a:off x="4140200" y="2133600"/>
            <a:ext cx="4535488" cy="3000375"/>
          </a:xfrm>
          <a:prstGeom prst="rect">
            <a:avLst/>
          </a:prstGeom>
          <a:noFill/>
          <a:ln w="9525">
            <a:noFill/>
            <a:miter lim="800000"/>
            <a:headEnd/>
            <a:tailEnd/>
          </a:ln>
        </p:spPr>
        <p:txBody>
          <a:bodyPr>
            <a:spAutoFit/>
          </a:bodyPr>
          <a:lstStyle/>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“我们要牢记一个道理，政贵有恒。为官一方，为政一时，当然要大胆开展工作，锐意进取，同时也要保持工作的稳定性和连续性。”</a:t>
            </a:r>
            <a:endParaRPr lang="en-US" altLang="zh-CN" b="1">
              <a:latin typeface="微软雅黑" pitchFamily="34" charset="-122"/>
              <a:ea typeface="微软雅黑" pitchFamily="34" charset="-122"/>
            </a:endParaRPr>
          </a:p>
          <a:p>
            <a:pPr algn="just">
              <a:lnSpc>
                <a:spcPct val="150000"/>
              </a:lnSpc>
            </a:pP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“要抓实、再抓实，不抓实，再好的蓝图只能是一纸空文，再近的目标只能是水花镜月。”</a:t>
            </a:r>
          </a:p>
        </p:txBody>
      </p:sp>
      <p:sp>
        <p:nvSpPr>
          <p:cNvPr id="11" name="灯片编号占位符 10"/>
          <p:cNvSpPr>
            <a:spLocks noGrp="1"/>
          </p:cNvSpPr>
          <p:nvPr>
            <p:ph type="sldNum" sz="quarter" idx="12"/>
          </p:nvPr>
        </p:nvSpPr>
        <p:spPr/>
        <p:txBody>
          <a:bodyPr/>
          <a:lstStyle/>
          <a:p>
            <a:pPr>
              <a:defRPr/>
            </a:pPr>
            <a:fld id="{17B50C20-9FA6-4B00-B2D1-9205A1C9E91E}" type="slidenum">
              <a:rPr lang="zh-CN" altLang="en-US"/>
              <a:pPr>
                <a:defRPr/>
              </a:pPr>
              <a:t>99</a:t>
            </a:fld>
            <a:endParaRPr lang="zh-CN" altLang="en-US"/>
          </a:p>
        </p:txBody>
      </p:sp>
      <p:pic>
        <p:nvPicPr>
          <p:cNvPr id="494602" name="图片 12" descr="55fe6e21edc2d.jpg"/>
          <p:cNvPicPr>
            <a:picLocks noChangeAspect="1"/>
          </p:cNvPicPr>
          <p:nvPr/>
        </p:nvPicPr>
        <p:blipFill>
          <a:blip r:embed="rId4"/>
          <a:srcRect r="10909"/>
          <a:stretch>
            <a:fillRect/>
          </a:stretch>
        </p:blipFill>
        <p:spPr bwMode="auto">
          <a:xfrm>
            <a:off x="179388" y="2205038"/>
            <a:ext cx="3529012" cy="302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4332</TotalTime>
  <Words>11139</Words>
  <Application>Microsoft Office PowerPoint</Application>
  <PresentationFormat>全屏显示(4:3)</PresentationFormat>
  <Paragraphs>540</Paragraphs>
  <Slides>105</Slides>
  <Notes>8</Notes>
  <HiddenSlides>0</HiddenSlides>
  <MMClips>0</MMClips>
  <ScaleCrop>false</ScaleCrop>
  <HeadingPairs>
    <vt:vector size="6" baseType="variant">
      <vt:variant>
        <vt:lpstr>已用的字体</vt:lpstr>
      </vt:variant>
      <vt:variant>
        <vt:i4>12</vt:i4>
      </vt:variant>
      <vt:variant>
        <vt:lpstr>演示文稿设计模板</vt:lpstr>
      </vt:variant>
      <vt:variant>
        <vt:i4>1</vt:i4>
      </vt:variant>
      <vt:variant>
        <vt:lpstr>幻灯片标题</vt:lpstr>
      </vt:variant>
      <vt:variant>
        <vt:i4>105</vt:i4>
      </vt:variant>
    </vt:vector>
  </HeadingPairs>
  <TitlesOfParts>
    <vt:vector size="118" baseType="lpstr">
      <vt:lpstr>Arial</vt:lpstr>
      <vt:lpstr>宋体</vt:lpstr>
      <vt:lpstr>Calibri</vt:lpstr>
      <vt:lpstr>微软雅黑</vt:lpstr>
      <vt:lpstr>黑体</vt:lpstr>
      <vt:lpstr>楷体</vt:lpstr>
      <vt:lpstr>楷体_GB2312</vt:lpstr>
      <vt:lpstr>Wingdings</vt:lpstr>
      <vt:lpstr>仿宋</vt:lpstr>
      <vt:lpstr>幼圆</vt:lpstr>
      <vt:lpstr>华文细黑</vt:lpstr>
      <vt:lpstr>Verdana</vt:lpstr>
      <vt:lpstr>Office 主题</vt:lpstr>
      <vt:lpstr>幻灯片 1</vt:lpstr>
      <vt:lpstr>幻灯片 2</vt:lpstr>
      <vt:lpstr>幻灯片 3</vt:lpstr>
      <vt:lpstr> 一、准确理解习近平总书记系列重要讲话的总体定位 </vt:lpstr>
      <vt:lpstr>幻灯片 5</vt:lpstr>
      <vt:lpstr>幻灯片 6</vt:lpstr>
      <vt:lpstr>幻灯片 7</vt:lpstr>
      <vt:lpstr>幻灯片 8</vt:lpstr>
      <vt:lpstr>二、全面准确把握习近平总书记系列重要讲话的内容体系和核心要义</vt:lpstr>
      <vt:lpstr>幻灯片 10</vt:lpstr>
      <vt:lpstr>(一)实现中华民族伟大复兴的中国梦</vt:lpstr>
      <vt:lpstr>幻灯片 12</vt:lpstr>
      <vt:lpstr>幻灯片 13</vt:lpstr>
      <vt:lpstr>幻灯片 14</vt:lpstr>
      <vt:lpstr>幻灯片 15</vt:lpstr>
      <vt:lpstr>幻灯片 16</vt:lpstr>
      <vt:lpstr>幻灯片 17</vt:lpstr>
      <vt:lpstr>幻灯片 18</vt:lpstr>
      <vt:lpstr>(二)坚持走中国特色社会主义道路 ——实现中华民族伟大复兴的必由之路</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(三)协调推进“四个全面”战略布局</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(四)牢固树立“创新、协调、绿色、开放、共享”的发展理念</vt:lpstr>
      <vt:lpstr>幻灯片 59</vt:lpstr>
      <vt:lpstr>幻灯片 60</vt:lpstr>
      <vt:lpstr>幻灯片 61</vt:lpstr>
      <vt:lpstr>五大发展理念：指挥棒、红绿灯</vt:lpstr>
      <vt:lpstr>(五)统筹推进经济、政治、文化、社会、生态文明五位一体建设</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(六) 围绕加强国防和军队建设，推动构建以合作共赢为核心的新型国际关系 </vt:lpstr>
      <vt:lpstr>幻灯片 86</vt:lpstr>
      <vt:lpstr>幻灯片 87</vt:lpstr>
      <vt:lpstr>幻灯片 88</vt:lpstr>
      <vt:lpstr>幻灯片 89</vt:lpstr>
      <vt:lpstr>幻灯片 90</vt:lpstr>
      <vt:lpstr>幻灯片 91</vt:lpstr>
      <vt:lpstr>(七)提高解决改革发展基本问题的本领 ——为实现中华民族伟大复兴提供科学的世界观和方法论指引 </vt:lpstr>
      <vt:lpstr>幻灯片 93</vt:lpstr>
      <vt:lpstr>幻灯片 94</vt:lpstr>
      <vt:lpstr>增强战略定力， 不犯颠覆性的错误。</vt:lpstr>
      <vt:lpstr>幻灯片 96</vt:lpstr>
      <vt:lpstr>幻灯片 97</vt:lpstr>
      <vt:lpstr>幻灯片 98</vt:lpstr>
      <vt:lpstr>幻灯片 99</vt:lpstr>
      <vt:lpstr>幻灯片 100</vt:lpstr>
      <vt:lpstr>幻灯片 101</vt:lpstr>
      <vt:lpstr>三、学习习近平总书记系列重要讲话，做合格的共产党员 </vt:lpstr>
      <vt:lpstr>幻灯片 103</vt:lpstr>
      <vt:lpstr>幻灯片 104</vt:lpstr>
      <vt:lpstr>幻灯片 105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hp</dc:creator>
  <cp:lastModifiedBy>admin</cp:lastModifiedBy>
  <cp:revision>863</cp:revision>
  <dcterms:created xsi:type="dcterms:W3CDTF">2016-03-22T13:13:18Z</dcterms:created>
  <dcterms:modified xsi:type="dcterms:W3CDTF">2016-05-31T01:56:57Z</dcterms:modified>
</cp:coreProperties>
</file>